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bookmarkIdSeed="3">
  <p:sldMasterIdLst>
    <p:sldMasterId id="2147483648" r:id="rId1"/>
    <p:sldMasterId id="2147483658" r:id="rId2"/>
  </p:sldMasterIdLst>
  <p:notesMasterIdLst>
    <p:notesMasterId r:id="rId21"/>
  </p:notesMasterIdLst>
  <p:sldIdLst>
    <p:sldId id="256" r:id="rId3"/>
    <p:sldId id="351" r:id="rId4"/>
    <p:sldId id="365" r:id="rId5"/>
    <p:sldId id="366" r:id="rId6"/>
    <p:sldId id="367" r:id="rId7"/>
    <p:sldId id="376" r:id="rId8"/>
    <p:sldId id="368" r:id="rId9"/>
    <p:sldId id="364" r:id="rId10"/>
    <p:sldId id="363" r:id="rId11"/>
    <p:sldId id="375" r:id="rId12"/>
    <p:sldId id="369" r:id="rId13"/>
    <p:sldId id="370" r:id="rId14"/>
    <p:sldId id="371" r:id="rId15"/>
    <p:sldId id="372" r:id="rId16"/>
    <p:sldId id="360" r:id="rId17"/>
    <p:sldId id="373" r:id="rId18"/>
    <p:sldId id="374" r:id="rId19"/>
    <p:sldId id="270" r:id="rId20"/>
  </p:sldIdLst>
  <p:sldSz cx="9144000" cy="6858000" type="screen4x3"/>
  <p:notesSz cx="6858000" cy="9144000"/>
  <p:embeddedFontLst>
    <p:embeddedFont>
      <p:font typeface="Tahoma" pitchFamily="34" charset="0"/>
      <p:regular r:id="rId22"/>
      <p:bold r:id="rId23"/>
    </p:embeddedFont>
    <p:embeddedFont>
      <p:font typeface="Calibri" pitchFamily="34" charset="0"/>
      <p:regular r:id="rId24"/>
      <p:bold r:id="rId25"/>
      <p:italic r:id="rId26"/>
      <p:boldItalic r:id="rId27"/>
    </p:embeddedFont>
    <p:embeddedFont>
      <p:font typeface="Cambria" pitchFamily="18" charset="0"/>
      <p:regular r:id="rId28"/>
      <p:bold r:id="rId29"/>
      <p:italic r:id="rId30"/>
      <p:boldItalic r:id="rId3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838"/>
    <a:srgbClr val="8DC6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486" autoAdjust="0"/>
  </p:normalViewPr>
  <p:slideViewPr>
    <p:cSldViewPr>
      <p:cViewPr>
        <p:scale>
          <a:sx n="80" d="100"/>
          <a:sy n="80" d="100"/>
        </p:scale>
        <p:origin x="-876" y="5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5.fntdata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4.fntdata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3.fntdata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10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B07E38-7FDA-4A4C-9B04-EFAEE5FC4710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9DB3AA-DCCE-40EE-B555-1FDC014A8F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1515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9DB3AA-DCCE-40EE-B555-1FDC014A8F6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0508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9DB3AA-DCCE-40EE-B555-1FDC014A8F6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0508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9DB3AA-DCCE-40EE-B555-1FDC014A8F6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0508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9DB3AA-DCCE-40EE-B555-1FDC014A8F6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0508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9DB3AA-DCCE-40EE-B555-1FDC014A8F6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0508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9DB3AA-DCCE-40EE-B555-1FDC014A8F6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0508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9DB3AA-DCCE-40EE-B555-1FDC014A8F6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0508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9DB3AA-DCCE-40EE-B555-1FDC014A8F6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0508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9DB3AA-DCCE-40EE-B555-1FDC014A8F6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0508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9DB3AA-DCCE-40EE-B555-1FDC014A8F6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0508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9DB3AA-DCCE-40EE-B555-1FDC014A8F6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0508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9DB3AA-DCCE-40EE-B555-1FDC014A8F6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0508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9DB3AA-DCCE-40EE-B555-1FDC014A8F6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0508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9DB3AA-DCCE-40EE-B555-1FDC014A8F6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0508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9DB3AA-DCCE-40EE-B555-1FDC014A8F6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0508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9DB3AA-DCCE-40EE-B555-1FDC014A8F6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0508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 userDrawn="1"/>
        </p:nvGrpSpPr>
        <p:grpSpPr>
          <a:xfrm>
            <a:off x="228600" y="2057400"/>
            <a:ext cx="8610599" cy="1143000"/>
            <a:chOff x="609601" y="2895600"/>
            <a:chExt cx="7543800" cy="1638300"/>
          </a:xfrm>
        </p:grpSpPr>
        <p:grpSp>
          <p:nvGrpSpPr>
            <p:cNvPr id="20" name="Group 19"/>
            <p:cNvGrpSpPr/>
            <p:nvPr userDrawn="1"/>
          </p:nvGrpSpPr>
          <p:grpSpPr>
            <a:xfrm>
              <a:off x="609601" y="2895600"/>
              <a:ext cx="7543800" cy="1638300"/>
              <a:chOff x="1219200" y="3276600"/>
              <a:chExt cx="6572706" cy="1066800"/>
            </a:xfrm>
          </p:grpSpPr>
          <p:cxnSp>
            <p:nvCxnSpPr>
              <p:cNvPr id="12" name="Straight Connector 11"/>
              <p:cNvCxnSpPr/>
              <p:nvPr userDrawn="1"/>
            </p:nvCxnSpPr>
            <p:spPr>
              <a:xfrm>
                <a:off x="1524000" y="4343400"/>
                <a:ext cx="6267906" cy="0"/>
              </a:xfrm>
              <a:prstGeom prst="line">
                <a:avLst/>
              </a:prstGeom>
              <a:ln>
                <a:solidFill>
                  <a:srgbClr val="00683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Rectangle 18"/>
              <p:cNvSpPr/>
              <p:nvPr userDrawn="1"/>
            </p:nvSpPr>
            <p:spPr>
              <a:xfrm>
                <a:off x="1219200" y="3276600"/>
                <a:ext cx="304800" cy="1066800"/>
              </a:xfrm>
              <a:prstGeom prst="rect">
                <a:avLst/>
              </a:prstGeom>
              <a:solidFill>
                <a:srgbClr val="006838"/>
              </a:solidFill>
              <a:ln w="6350">
                <a:solidFill>
                  <a:srgbClr val="006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24" name="Straight Connector 23"/>
            <p:cNvCxnSpPr/>
            <p:nvPr userDrawn="1"/>
          </p:nvCxnSpPr>
          <p:spPr>
            <a:xfrm>
              <a:off x="609601" y="2895600"/>
              <a:ext cx="7543799" cy="0"/>
            </a:xfrm>
            <a:prstGeom prst="line">
              <a:avLst/>
            </a:prstGeom>
            <a:ln>
              <a:solidFill>
                <a:srgbClr val="006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 userDrawn="1"/>
          </p:nvCxnSpPr>
          <p:spPr>
            <a:xfrm>
              <a:off x="8153400" y="2895600"/>
              <a:ext cx="0" cy="1638300"/>
            </a:xfrm>
            <a:prstGeom prst="line">
              <a:avLst/>
            </a:prstGeom>
            <a:ln>
              <a:solidFill>
                <a:srgbClr val="006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32"/>
          <p:cNvGrpSpPr/>
          <p:nvPr userDrawn="1"/>
        </p:nvGrpSpPr>
        <p:grpSpPr>
          <a:xfrm>
            <a:off x="228601" y="3657600"/>
            <a:ext cx="8610598" cy="1371599"/>
            <a:chOff x="609601" y="2895600"/>
            <a:chExt cx="7543800" cy="1638300"/>
          </a:xfrm>
        </p:grpSpPr>
        <p:grpSp>
          <p:nvGrpSpPr>
            <p:cNvPr id="34" name="Group 33"/>
            <p:cNvGrpSpPr/>
            <p:nvPr userDrawn="1"/>
          </p:nvGrpSpPr>
          <p:grpSpPr>
            <a:xfrm>
              <a:off x="609601" y="2895600"/>
              <a:ext cx="7543800" cy="1638300"/>
              <a:chOff x="1219200" y="3276600"/>
              <a:chExt cx="6572706" cy="1066800"/>
            </a:xfrm>
          </p:grpSpPr>
          <p:cxnSp>
            <p:nvCxnSpPr>
              <p:cNvPr id="38" name="Straight Connector 37"/>
              <p:cNvCxnSpPr/>
              <p:nvPr userDrawn="1"/>
            </p:nvCxnSpPr>
            <p:spPr>
              <a:xfrm>
                <a:off x="1524000" y="4343400"/>
                <a:ext cx="6267906" cy="0"/>
              </a:xfrm>
              <a:prstGeom prst="line">
                <a:avLst/>
              </a:prstGeom>
              <a:ln>
                <a:solidFill>
                  <a:srgbClr val="8DC63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" name="Rectangle 38"/>
              <p:cNvSpPr/>
              <p:nvPr userDrawn="1"/>
            </p:nvSpPr>
            <p:spPr>
              <a:xfrm>
                <a:off x="1219200" y="3276600"/>
                <a:ext cx="304800" cy="1066800"/>
              </a:xfrm>
              <a:prstGeom prst="rect">
                <a:avLst/>
              </a:prstGeom>
              <a:solidFill>
                <a:srgbClr val="8DC63F"/>
              </a:solidFill>
              <a:ln w="6350">
                <a:solidFill>
                  <a:srgbClr val="8DC6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35" name="Straight Connector 34"/>
            <p:cNvCxnSpPr/>
            <p:nvPr userDrawn="1"/>
          </p:nvCxnSpPr>
          <p:spPr>
            <a:xfrm>
              <a:off x="609601" y="2895600"/>
              <a:ext cx="7543799" cy="0"/>
            </a:xfrm>
            <a:prstGeom prst="line">
              <a:avLst/>
            </a:prstGeom>
            <a:ln>
              <a:solidFill>
                <a:srgbClr val="8DC63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 userDrawn="1"/>
          </p:nvCxnSpPr>
          <p:spPr>
            <a:xfrm>
              <a:off x="8153400" y="2895600"/>
              <a:ext cx="0" cy="1638300"/>
            </a:xfrm>
            <a:prstGeom prst="line">
              <a:avLst/>
            </a:prstGeom>
            <a:ln>
              <a:solidFill>
                <a:srgbClr val="8DC63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>
          <a:xfrm>
            <a:off x="617304" y="2133600"/>
            <a:ext cx="8211293" cy="1143000"/>
          </a:xfrm>
          <a:prstGeom prst="rect">
            <a:avLst/>
          </a:prstGeom>
        </p:spPr>
        <p:txBody>
          <a:bodyPr/>
          <a:lstStyle>
            <a:lvl1pPr algn="l">
              <a:defRPr sz="4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664238" y="4688483"/>
            <a:ext cx="8138626" cy="98623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14658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15205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y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26341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81000"/>
            <a:ext cx="4038600" cy="6324600"/>
          </a:xfrm>
          <a:prstGeom prst="rect">
            <a:avLst/>
          </a:prstGeom>
        </p:spPr>
        <p:txBody>
          <a:bodyPr/>
          <a:lstStyle>
            <a:lvl1pPr marL="457200" indent="-457200">
              <a:defRPr lang="en-US" sz="3200" kern="12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lvl1pPr>
            <a:lvl2pPr marL="800100" indent="-342900">
              <a:defRPr lang="en-US" sz="2800" kern="12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lvl2pPr>
            <a:lvl3pPr>
              <a:defRPr lang="en-US" sz="2400" kern="12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lvl3pPr>
            <a:lvl4pPr>
              <a:defRPr sz="1800"/>
            </a:lvl4pPr>
            <a:lvl5pPr>
              <a:defRPr lang="en-US" sz="2000" kern="12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342900" lvl="0" indent="-342900" algn="l" defTabSz="914400" rtl="0" eaLnBrk="1" latinLnBrk="0" hangingPunct="1">
              <a:spcBef>
                <a:spcPct val="20000"/>
              </a:spcBef>
              <a:buClr>
                <a:srgbClr val="006838"/>
              </a:buClr>
              <a:buFont typeface="Wingdings" panose="05000000000000000000" pitchFamily="2" charset="2"/>
              <a:buChar char="§"/>
            </a:pPr>
            <a:r>
              <a:rPr lang="en-US" dirty="0" smtClean="0"/>
              <a:t>Click to edit Master text styles</a:t>
            </a:r>
          </a:p>
          <a:p>
            <a:pPr marL="742950" lvl="1" indent="-285750" algn="l" defTabSz="914400" rtl="0" eaLnBrk="1" latinLnBrk="0" hangingPunct="1">
              <a:spcBef>
                <a:spcPct val="20000"/>
              </a:spcBef>
              <a:buClr>
                <a:srgbClr val="8DC63F"/>
              </a:buClr>
              <a:buFont typeface="Wingdings" panose="05000000000000000000" pitchFamily="2" charset="2"/>
              <a:buChar char="§"/>
            </a:pPr>
            <a:r>
              <a:rPr lang="en-US" dirty="0" smtClean="0"/>
              <a:t>Second level</a:t>
            </a:r>
          </a:p>
          <a:p>
            <a:pPr marL="1257300" lvl="2" indent="-342900" algn="l" defTabSz="914400" rtl="0" eaLnBrk="1" latinLnBrk="0" hangingPunct="1">
              <a:spcBef>
                <a:spcPct val="20000"/>
              </a:spcBef>
              <a:buClr>
                <a:srgbClr val="A5D268"/>
              </a:buClr>
              <a:buFont typeface="Wingdings" panose="05000000000000000000" pitchFamily="2" charset="2"/>
              <a:buChar char="§"/>
            </a:pPr>
            <a:r>
              <a:rPr lang="en-US" dirty="0" smtClean="0"/>
              <a:t>Third level</a:t>
            </a:r>
          </a:p>
          <a:p>
            <a:pPr marL="1712913" lvl="4" indent="-288925" algn="l" defTabSz="914400" rtl="0" eaLnBrk="1" latinLnBrk="0" hangingPunct="1">
              <a:spcBef>
                <a:spcPct val="20000"/>
              </a:spcBef>
              <a:buClr>
                <a:schemeClr val="accent3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  <a:tabLst>
                <a:tab pos="1712913" algn="l"/>
              </a:tabLst>
            </a:pPr>
            <a:r>
              <a:rPr lang="en-US" dirty="0" smtClean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381000"/>
            <a:ext cx="4038600" cy="6324600"/>
          </a:xfrm>
          <a:prstGeom prst="rect">
            <a:avLst/>
          </a:prstGeom>
        </p:spPr>
        <p:txBody>
          <a:bodyPr/>
          <a:lstStyle>
            <a:lvl1pPr marL="457200" indent="-457200">
              <a:defRPr lang="en-US" sz="3200" kern="12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lvl1pPr>
            <a:lvl2pPr marL="1371600" indent="-457200">
              <a:defRPr lang="en-US" sz="2800" kern="12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lvl2pPr>
            <a:lvl3pPr>
              <a:defRPr lang="en-US" sz="2400" kern="12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lvl3pPr>
            <a:lvl4pPr marL="1766888" indent="-342900">
              <a:defRPr lang="en-US" sz="2000" kern="12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lvl4pPr>
            <a:lvl5pPr>
              <a:defRPr lang="en-US" sz="2000" kern="12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342900" lvl="0" indent="-342900" algn="l" defTabSz="914400" rtl="0" eaLnBrk="1" latinLnBrk="0" hangingPunct="1">
              <a:spcBef>
                <a:spcPct val="20000"/>
              </a:spcBef>
              <a:buClr>
                <a:srgbClr val="006838"/>
              </a:buClr>
              <a:buFont typeface="Wingdings" panose="05000000000000000000" pitchFamily="2" charset="2"/>
              <a:buChar char="§"/>
            </a:pPr>
            <a:r>
              <a:rPr lang="en-US" dirty="0" smtClean="0"/>
              <a:t>Click to edit Master text styles</a:t>
            </a:r>
          </a:p>
          <a:p>
            <a:pPr marL="742950" lvl="1" indent="-285750" algn="l" defTabSz="914400" rtl="0" eaLnBrk="1" latinLnBrk="0" hangingPunct="1">
              <a:spcBef>
                <a:spcPct val="20000"/>
              </a:spcBef>
              <a:buClr>
                <a:srgbClr val="8DC63F"/>
              </a:buClr>
              <a:buFont typeface="Wingdings" panose="05000000000000000000" pitchFamily="2" charset="2"/>
              <a:buChar char="§"/>
            </a:pPr>
            <a:r>
              <a:rPr lang="en-US" dirty="0" smtClean="0"/>
              <a:t>Second level</a:t>
            </a:r>
          </a:p>
          <a:p>
            <a:pPr marL="1257300" lvl="2" indent="-342900" algn="l" defTabSz="914400" rtl="0" eaLnBrk="1" latinLnBrk="0" hangingPunct="1">
              <a:spcBef>
                <a:spcPct val="20000"/>
              </a:spcBef>
              <a:buClr>
                <a:srgbClr val="A5D268"/>
              </a:buClr>
              <a:buFont typeface="Wingdings" panose="05000000000000000000" pitchFamily="2" charset="2"/>
              <a:buChar char="§"/>
            </a:pPr>
            <a:r>
              <a:rPr lang="en-US" dirty="0" smtClean="0"/>
              <a:t>Third level</a:t>
            </a:r>
          </a:p>
          <a:p>
            <a:pPr marL="1712913" lvl="4" indent="-288925" algn="l" defTabSz="914400" rtl="0" eaLnBrk="1" latinLnBrk="0" hangingPunct="1">
              <a:spcBef>
                <a:spcPct val="20000"/>
              </a:spcBef>
              <a:buClr>
                <a:schemeClr val="accent3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  <a:tabLst>
                <a:tab pos="1712913" algn="l"/>
              </a:tabLst>
            </a:pPr>
            <a:r>
              <a:rPr lang="en-US" dirty="0" smtClean="0"/>
              <a:t>Fourth level</a:t>
            </a:r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8915400" y="-1604"/>
            <a:ext cx="228600" cy="6859604"/>
            <a:chOff x="8915400" y="-1604"/>
            <a:chExt cx="228600" cy="6859604"/>
          </a:xfrm>
        </p:grpSpPr>
        <p:sp>
          <p:nvSpPr>
            <p:cNvPr id="12" name="Rectangle 11"/>
            <p:cNvSpPr/>
            <p:nvPr userDrawn="1"/>
          </p:nvSpPr>
          <p:spPr>
            <a:xfrm>
              <a:off x="8915400" y="-1604"/>
              <a:ext cx="228600" cy="5259404"/>
            </a:xfrm>
            <a:prstGeom prst="rect">
              <a:avLst/>
            </a:prstGeom>
            <a:solidFill>
              <a:srgbClr val="006838"/>
            </a:solidFill>
            <a:ln w="6350">
              <a:solidFill>
                <a:srgbClr val="006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8915400" y="5257800"/>
              <a:ext cx="228599" cy="1600200"/>
            </a:xfrm>
            <a:prstGeom prst="rect">
              <a:avLst/>
            </a:prstGeom>
            <a:solidFill>
              <a:srgbClr val="8DC63F"/>
            </a:solidFill>
            <a:ln w="6350">
              <a:solidFill>
                <a:srgbClr val="8DC6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8189037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304800"/>
            <a:ext cx="4040188" cy="9906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None/>
              <a:defRPr lang="en-US" sz="3200" kern="1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304800"/>
            <a:ext cx="4041775" cy="9906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lang="en-US" sz="3200" kern="1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524000"/>
            <a:ext cx="4040188" cy="5170488"/>
          </a:xfrm>
          <a:prstGeom prst="rect">
            <a:avLst/>
          </a:prstGeom>
        </p:spPr>
        <p:txBody>
          <a:bodyPr/>
          <a:lstStyle>
            <a:lvl1pPr>
              <a:defRPr lang="en-US" sz="3200" kern="12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lvl1pPr>
            <a:lvl2pPr marL="800100" indent="-342900">
              <a:defRPr lang="en-US" sz="2800" kern="12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lvl2pPr>
            <a:lvl3pPr>
              <a:defRPr lang="en-US" sz="2400" kern="12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lvl3pPr>
            <a:lvl4pPr>
              <a:defRPr sz="1600"/>
            </a:lvl4pPr>
            <a:lvl5pPr>
              <a:defRPr lang="en-US" sz="2000" kern="12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342900" lvl="0" indent="-342900" algn="l" defTabSz="914400" rtl="0" eaLnBrk="1" latinLnBrk="0" hangingPunct="1">
              <a:spcBef>
                <a:spcPct val="20000"/>
              </a:spcBef>
              <a:buClr>
                <a:srgbClr val="006838"/>
              </a:buClr>
              <a:buFont typeface="Wingdings" panose="05000000000000000000" pitchFamily="2" charset="2"/>
              <a:buChar char="§"/>
            </a:pPr>
            <a:r>
              <a:rPr lang="en-US" dirty="0" smtClean="0"/>
              <a:t>Click to edit Master text styles</a:t>
            </a:r>
          </a:p>
          <a:p>
            <a:pPr marL="742950" lvl="1" indent="-285750" algn="l" defTabSz="914400" rtl="0" eaLnBrk="1" latinLnBrk="0" hangingPunct="1">
              <a:spcBef>
                <a:spcPct val="20000"/>
              </a:spcBef>
              <a:buClr>
                <a:srgbClr val="8DC63F"/>
              </a:buClr>
              <a:buFont typeface="Wingdings" panose="05000000000000000000" pitchFamily="2" charset="2"/>
              <a:buChar char="§"/>
            </a:pPr>
            <a:r>
              <a:rPr lang="en-US" dirty="0" smtClean="0"/>
              <a:t>Second level</a:t>
            </a:r>
          </a:p>
          <a:p>
            <a:pPr marL="1257300" lvl="2" indent="-342900" algn="l" defTabSz="914400" rtl="0" eaLnBrk="1" latinLnBrk="0" hangingPunct="1">
              <a:spcBef>
                <a:spcPct val="20000"/>
              </a:spcBef>
              <a:buClr>
                <a:srgbClr val="A5D268"/>
              </a:buClr>
              <a:buFont typeface="Wingdings" panose="05000000000000000000" pitchFamily="2" charset="2"/>
              <a:buChar char="§"/>
            </a:pPr>
            <a:r>
              <a:rPr lang="en-US" dirty="0" smtClean="0"/>
              <a:t>Third level</a:t>
            </a:r>
          </a:p>
          <a:p>
            <a:pPr marL="1712913" lvl="4" indent="-288925" algn="l" defTabSz="914400" rtl="0" eaLnBrk="1" latinLnBrk="0" hangingPunct="1">
              <a:spcBef>
                <a:spcPct val="20000"/>
              </a:spcBef>
              <a:buClr>
                <a:schemeClr val="accent3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  <a:tabLst>
                <a:tab pos="1712913" algn="l"/>
              </a:tabLst>
            </a:pPr>
            <a:r>
              <a:rPr lang="en-US" dirty="0" smtClean="0"/>
              <a:t>Fourth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1524000"/>
            <a:ext cx="4041775" cy="5170488"/>
          </a:xfrm>
          <a:prstGeom prst="rect">
            <a:avLst/>
          </a:prstGeom>
        </p:spPr>
        <p:txBody>
          <a:bodyPr/>
          <a:lstStyle>
            <a:lvl1pPr>
              <a:defRPr lang="en-US" sz="3200" kern="12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lvl1pPr>
            <a:lvl2pPr marL="800100" indent="-342900">
              <a:defRPr lang="en-US" sz="2800" kern="12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lvl2pPr>
            <a:lvl3pPr>
              <a:defRPr lang="en-US" sz="2400" kern="12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lvl3pPr>
            <a:lvl4pPr>
              <a:defRPr sz="1600"/>
            </a:lvl4pPr>
            <a:lvl5pPr>
              <a:defRPr lang="en-US" sz="2000" kern="12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342900" lvl="0" indent="-342900" algn="l" defTabSz="914400" rtl="0" eaLnBrk="1" latinLnBrk="0" hangingPunct="1">
              <a:spcBef>
                <a:spcPct val="20000"/>
              </a:spcBef>
              <a:buClr>
                <a:srgbClr val="006838"/>
              </a:buClr>
              <a:buFont typeface="Wingdings" panose="05000000000000000000" pitchFamily="2" charset="2"/>
              <a:buChar char="§"/>
            </a:pPr>
            <a:r>
              <a:rPr lang="en-US" dirty="0" smtClean="0"/>
              <a:t>Click to edit Master text styles</a:t>
            </a:r>
          </a:p>
          <a:p>
            <a:pPr marL="742950" lvl="1" indent="-285750" algn="l" defTabSz="914400" rtl="0" eaLnBrk="1" latinLnBrk="0" hangingPunct="1">
              <a:spcBef>
                <a:spcPct val="20000"/>
              </a:spcBef>
              <a:buClr>
                <a:srgbClr val="8DC63F"/>
              </a:buClr>
              <a:buFont typeface="Wingdings" panose="05000000000000000000" pitchFamily="2" charset="2"/>
              <a:buChar char="§"/>
            </a:pPr>
            <a:r>
              <a:rPr lang="en-US" dirty="0" smtClean="0"/>
              <a:t>Second level</a:t>
            </a:r>
          </a:p>
          <a:p>
            <a:pPr marL="1257300" lvl="2" indent="-342900" algn="l" defTabSz="914400" rtl="0" eaLnBrk="1" latinLnBrk="0" hangingPunct="1">
              <a:spcBef>
                <a:spcPct val="20000"/>
              </a:spcBef>
              <a:buClr>
                <a:srgbClr val="A5D268"/>
              </a:buClr>
              <a:buFont typeface="Wingdings" panose="05000000000000000000" pitchFamily="2" charset="2"/>
              <a:buChar char="§"/>
            </a:pPr>
            <a:r>
              <a:rPr lang="en-US" dirty="0" smtClean="0"/>
              <a:t>Third level</a:t>
            </a:r>
          </a:p>
          <a:p>
            <a:pPr marL="1712913" lvl="4" indent="-288925" algn="l" defTabSz="914400" rtl="0" eaLnBrk="1" latinLnBrk="0" hangingPunct="1">
              <a:spcBef>
                <a:spcPct val="20000"/>
              </a:spcBef>
              <a:buClr>
                <a:schemeClr val="accent3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  <a:tabLst>
                <a:tab pos="1712913" algn="l"/>
              </a:tabLst>
            </a:pPr>
            <a:r>
              <a:rPr lang="en-US" dirty="0" smtClean="0"/>
              <a:t>Fourth level</a:t>
            </a:r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8915400" y="-1604"/>
            <a:ext cx="228600" cy="6859604"/>
            <a:chOff x="8915400" y="-1604"/>
            <a:chExt cx="228600" cy="6859604"/>
          </a:xfrm>
        </p:grpSpPr>
        <p:sp>
          <p:nvSpPr>
            <p:cNvPr id="13" name="Rectangle 12"/>
            <p:cNvSpPr/>
            <p:nvPr userDrawn="1"/>
          </p:nvSpPr>
          <p:spPr>
            <a:xfrm>
              <a:off x="8915400" y="-1604"/>
              <a:ext cx="228600" cy="5259404"/>
            </a:xfrm>
            <a:prstGeom prst="rect">
              <a:avLst/>
            </a:prstGeom>
            <a:solidFill>
              <a:srgbClr val="006838"/>
            </a:solidFill>
            <a:ln w="6350">
              <a:solidFill>
                <a:srgbClr val="006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8915400" y="5257800"/>
              <a:ext cx="228599" cy="1600200"/>
            </a:xfrm>
            <a:prstGeom prst="rect">
              <a:avLst/>
            </a:prstGeom>
            <a:solidFill>
              <a:srgbClr val="8DC63F"/>
            </a:solidFill>
            <a:ln w="6350">
              <a:solidFill>
                <a:srgbClr val="8DC6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0" name="Straight Connector 9"/>
          <p:cNvCxnSpPr/>
          <p:nvPr userDrawn="1"/>
        </p:nvCxnSpPr>
        <p:spPr>
          <a:xfrm>
            <a:off x="457200" y="1291389"/>
            <a:ext cx="4038600" cy="0"/>
          </a:xfrm>
          <a:prstGeom prst="line">
            <a:avLst/>
          </a:prstGeom>
          <a:ln>
            <a:solidFill>
              <a:srgbClr val="0068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4648200" y="1291389"/>
            <a:ext cx="4038600" cy="0"/>
          </a:xfrm>
          <a:prstGeom prst="line">
            <a:avLst/>
          </a:prstGeom>
          <a:ln>
            <a:solidFill>
              <a:srgbClr val="0068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65276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304800"/>
            <a:ext cx="4040188" cy="9906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None/>
              <a:defRPr lang="en-US" sz="3200" kern="1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304800"/>
            <a:ext cx="4041775" cy="9906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lang="en-US" sz="3200" kern="1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524000"/>
            <a:ext cx="4040188" cy="5170488"/>
          </a:xfrm>
          <a:prstGeom prst="rect">
            <a:avLst/>
          </a:prstGeom>
        </p:spPr>
        <p:txBody>
          <a:bodyPr/>
          <a:lstStyle>
            <a:lvl1pPr>
              <a:defRPr lang="en-US" sz="3200" kern="12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lvl1pPr>
            <a:lvl2pPr marL="800100" indent="-342900">
              <a:defRPr lang="en-US" sz="2800" kern="12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lvl2pPr>
            <a:lvl3pPr>
              <a:defRPr lang="en-US" sz="2400" kern="12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lvl3pPr>
            <a:lvl4pPr>
              <a:defRPr sz="1600"/>
            </a:lvl4pPr>
            <a:lvl5pPr>
              <a:defRPr lang="en-US" sz="2000" kern="12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342900" lvl="0" indent="-342900" algn="l" defTabSz="914400" rtl="0" eaLnBrk="1" latinLnBrk="0" hangingPunct="1">
              <a:spcBef>
                <a:spcPct val="20000"/>
              </a:spcBef>
              <a:buClr>
                <a:srgbClr val="006838"/>
              </a:buClr>
              <a:buFont typeface="Wingdings" panose="05000000000000000000" pitchFamily="2" charset="2"/>
              <a:buChar char="§"/>
            </a:pPr>
            <a:r>
              <a:rPr lang="en-US" dirty="0" smtClean="0"/>
              <a:t>Click to edit Master text styles</a:t>
            </a:r>
          </a:p>
          <a:p>
            <a:pPr marL="742950" lvl="1" indent="-285750" algn="l" defTabSz="914400" rtl="0" eaLnBrk="1" latinLnBrk="0" hangingPunct="1">
              <a:spcBef>
                <a:spcPct val="20000"/>
              </a:spcBef>
              <a:buClr>
                <a:srgbClr val="8DC63F"/>
              </a:buClr>
              <a:buFont typeface="Wingdings" panose="05000000000000000000" pitchFamily="2" charset="2"/>
              <a:buChar char="§"/>
            </a:pPr>
            <a:r>
              <a:rPr lang="en-US" dirty="0" smtClean="0"/>
              <a:t>Second level</a:t>
            </a:r>
          </a:p>
          <a:p>
            <a:pPr marL="1257300" lvl="2" indent="-342900" algn="l" defTabSz="914400" rtl="0" eaLnBrk="1" latinLnBrk="0" hangingPunct="1">
              <a:spcBef>
                <a:spcPct val="20000"/>
              </a:spcBef>
              <a:buClr>
                <a:srgbClr val="A5D268"/>
              </a:buClr>
              <a:buFont typeface="Wingdings" panose="05000000000000000000" pitchFamily="2" charset="2"/>
              <a:buChar char="§"/>
            </a:pPr>
            <a:r>
              <a:rPr lang="en-US" dirty="0" smtClean="0"/>
              <a:t>Third level</a:t>
            </a:r>
          </a:p>
          <a:p>
            <a:pPr marL="1712913" lvl="4" indent="-288925" algn="l" defTabSz="914400" rtl="0" eaLnBrk="1" latinLnBrk="0" hangingPunct="1">
              <a:spcBef>
                <a:spcPct val="20000"/>
              </a:spcBef>
              <a:buClr>
                <a:schemeClr val="accent3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  <a:tabLst>
                <a:tab pos="1712913" algn="l"/>
              </a:tabLst>
            </a:pPr>
            <a:r>
              <a:rPr lang="en-US" dirty="0" smtClean="0"/>
              <a:t>Fourth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1524000"/>
            <a:ext cx="4041775" cy="5170488"/>
          </a:xfrm>
          <a:prstGeom prst="rect">
            <a:avLst/>
          </a:prstGeom>
        </p:spPr>
        <p:txBody>
          <a:bodyPr/>
          <a:lstStyle>
            <a:lvl1pPr>
              <a:defRPr lang="en-US" sz="3200" kern="12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lvl1pPr>
            <a:lvl2pPr marL="800100" indent="-342900">
              <a:defRPr lang="en-US" sz="2800" kern="12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lvl2pPr>
            <a:lvl3pPr>
              <a:defRPr lang="en-US" sz="2400" kern="12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lvl3pPr>
            <a:lvl4pPr>
              <a:defRPr sz="1600"/>
            </a:lvl4pPr>
            <a:lvl5pPr>
              <a:defRPr lang="en-US" sz="2000" kern="12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342900" lvl="0" indent="-342900" algn="l" defTabSz="914400" rtl="0" eaLnBrk="1" latinLnBrk="0" hangingPunct="1">
              <a:spcBef>
                <a:spcPct val="20000"/>
              </a:spcBef>
              <a:buClr>
                <a:srgbClr val="006838"/>
              </a:buClr>
              <a:buFont typeface="Wingdings" panose="05000000000000000000" pitchFamily="2" charset="2"/>
              <a:buChar char="§"/>
            </a:pPr>
            <a:r>
              <a:rPr lang="en-US" dirty="0" smtClean="0"/>
              <a:t>Click to edit Master text styles</a:t>
            </a:r>
          </a:p>
          <a:p>
            <a:pPr marL="742950" lvl="1" indent="-285750" algn="l" defTabSz="914400" rtl="0" eaLnBrk="1" latinLnBrk="0" hangingPunct="1">
              <a:spcBef>
                <a:spcPct val="20000"/>
              </a:spcBef>
              <a:buClr>
                <a:srgbClr val="8DC63F"/>
              </a:buClr>
              <a:buFont typeface="Wingdings" panose="05000000000000000000" pitchFamily="2" charset="2"/>
              <a:buChar char="§"/>
            </a:pPr>
            <a:r>
              <a:rPr lang="en-US" dirty="0" smtClean="0"/>
              <a:t>Second level</a:t>
            </a:r>
          </a:p>
          <a:p>
            <a:pPr marL="1257300" lvl="2" indent="-342900" algn="l" defTabSz="914400" rtl="0" eaLnBrk="1" latinLnBrk="0" hangingPunct="1">
              <a:spcBef>
                <a:spcPct val="20000"/>
              </a:spcBef>
              <a:buClr>
                <a:srgbClr val="A5D268"/>
              </a:buClr>
              <a:buFont typeface="Wingdings" panose="05000000000000000000" pitchFamily="2" charset="2"/>
              <a:buChar char="§"/>
            </a:pPr>
            <a:r>
              <a:rPr lang="en-US" dirty="0" smtClean="0"/>
              <a:t>Third level</a:t>
            </a:r>
          </a:p>
          <a:p>
            <a:pPr marL="1712913" lvl="4" indent="-288925" algn="l" defTabSz="914400" rtl="0" eaLnBrk="1" latinLnBrk="0" hangingPunct="1">
              <a:spcBef>
                <a:spcPct val="20000"/>
              </a:spcBef>
              <a:buClr>
                <a:schemeClr val="accent3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  <a:tabLst>
                <a:tab pos="1712913" algn="l"/>
              </a:tabLst>
            </a:pPr>
            <a:r>
              <a:rPr lang="en-US" dirty="0" smtClean="0"/>
              <a:t>Fourth level</a:t>
            </a:r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8915400" y="-1604"/>
            <a:ext cx="228600" cy="6859604"/>
            <a:chOff x="8915400" y="-1604"/>
            <a:chExt cx="228600" cy="6859604"/>
          </a:xfrm>
        </p:grpSpPr>
        <p:sp>
          <p:nvSpPr>
            <p:cNvPr id="13" name="Rectangle 12"/>
            <p:cNvSpPr/>
            <p:nvPr userDrawn="1"/>
          </p:nvSpPr>
          <p:spPr>
            <a:xfrm>
              <a:off x="8915400" y="-1604"/>
              <a:ext cx="228600" cy="5259404"/>
            </a:xfrm>
            <a:prstGeom prst="rect">
              <a:avLst/>
            </a:prstGeom>
            <a:solidFill>
              <a:srgbClr val="006838"/>
            </a:solidFill>
            <a:ln w="6350">
              <a:solidFill>
                <a:srgbClr val="006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8915400" y="5257800"/>
              <a:ext cx="228599" cy="1600200"/>
            </a:xfrm>
            <a:prstGeom prst="rect">
              <a:avLst/>
            </a:prstGeom>
            <a:solidFill>
              <a:srgbClr val="8DC63F"/>
            </a:solidFill>
            <a:ln w="6350">
              <a:solidFill>
                <a:srgbClr val="8DC6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94790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 userDrawn="1"/>
        </p:nvGrpSpPr>
        <p:grpSpPr>
          <a:xfrm>
            <a:off x="8915400" y="-1604"/>
            <a:ext cx="228600" cy="6859604"/>
            <a:chOff x="8915400" y="-1604"/>
            <a:chExt cx="228600" cy="6859604"/>
          </a:xfrm>
        </p:grpSpPr>
        <p:sp>
          <p:nvSpPr>
            <p:cNvPr id="9" name="Rectangle 8"/>
            <p:cNvSpPr/>
            <p:nvPr userDrawn="1"/>
          </p:nvSpPr>
          <p:spPr>
            <a:xfrm>
              <a:off x="8915400" y="-1604"/>
              <a:ext cx="228600" cy="5259404"/>
            </a:xfrm>
            <a:prstGeom prst="rect">
              <a:avLst/>
            </a:prstGeom>
            <a:solidFill>
              <a:srgbClr val="006838"/>
            </a:solidFill>
            <a:ln w="6350">
              <a:solidFill>
                <a:srgbClr val="006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8915400" y="5257800"/>
              <a:ext cx="228599" cy="1600200"/>
            </a:xfrm>
            <a:prstGeom prst="rect">
              <a:avLst/>
            </a:prstGeom>
            <a:solidFill>
              <a:srgbClr val="8DC63F"/>
            </a:solidFill>
            <a:ln w="6350">
              <a:solidFill>
                <a:srgbClr val="8DC6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743200" y="274638"/>
            <a:ext cx="5943600" cy="1143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2743200" y="1371600"/>
            <a:ext cx="5943600" cy="0"/>
          </a:xfrm>
          <a:prstGeom prst="line">
            <a:avLst/>
          </a:prstGeom>
          <a:ln>
            <a:solidFill>
              <a:srgbClr val="0068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3981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 userDrawn="1"/>
        </p:nvGrpSpPr>
        <p:grpSpPr>
          <a:xfrm>
            <a:off x="8915400" y="-1604"/>
            <a:ext cx="228600" cy="6859604"/>
            <a:chOff x="8915400" y="-1604"/>
            <a:chExt cx="228600" cy="6859604"/>
          </a:xfrm>
        </p:grpSpPr>
        <p:sp>
          <p:nvSpPr>
            <p:cNvPr id="6" name="Rectangle 5"/>
            <p:cNvSpPr/>
            <p:nvPr userDrawn="1"/>
          </p:nvSpPr>
          <p:spPr>
            <a:xfrm>
              <a:off x="8915400" y="-1604"/>
              <a:ext cx="228600" cy="5259404"/>
            </a:xfrm>
            <a:prstGeom prst="rect">
              <a:avLst/>
            </a:prstGeom>
            <a:solidFill>
              <a:srgbClr val="006838"/>
            </a:solidFill>
            <a:ln w="6350">
              <a:solidFill>
                <a:srgbClr val="006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 userDrawn="1"/>
          </p:nvSpPr>
          <p:spPr>
            <a:xfrm>
              <a:off x="8915400" y="5257800"/>
              <a:ext cx="228599" cy="1600200"/>
            </a:xfrm>
            <a:prstGeom prst="rect">
              <a:avLst/>
            </a:prstGeom>
            <a:solidFill>
              <a:srgbClr val="8DC63F"/>
            </a:solidFill>
            <a:ln w="6350">
              <a:solidFill>
                <a:srgbClr val="8DC6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119255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561073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5486400"/>
            <a:ext cx="7772400" cy="1219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latin typeface="Cambria" panose="02040503050406030204" pitchFamily="18" charset="0"/>
                <a:ea typeface="Cambria" panose="02040503050406030204" pitchFamily="18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09600" y="4800600"/>
            <a:ext cx="7772400" cy="6096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8915400" y="-11229"/>
            <a:ext cx="228600" cy="6859604"/>
            <a:chOff x="8915400" y="-1604"/>
            <a:chExt cx="228600" cy="6859604"/>
          </a:xfrm>
        </p:grpSpPr>
        <p:sp>
          <p:nvSpPr>
            <p:cNvPr id="11" name="Rectangle 10"/>
            <p:cNvSpPr/>
            <p:nvPr userDrawn="1"/>
          </p:nvSpPr>
          <p:spPr>
            <a:xfrm>
              <a:off x="8915400" y="-1604"/>
              <a:ext cx="228600" cy="5259404"/>
            </a:xfrm>
            <a:prstGeom prst="rect">
              <a:avLst/>
            </a:prstGeom>
            <a:solidFill>
              <a:srgbClr val="006838"/>
            </a:solidFill>
            <a:ln w="6350">
              <a:solidFill>
                <a:srgbClr val="006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8915400" y="5257800"/>
              <a:ext cx="228599" cy="1600200"/>
            </a:xfrm>
            <a:prstGeom prst="rect">
              <a:avLst/>
            </a:prstGeom>
            <a:solidFill>
              <a:srgbClr val="8DC63F"/>
            </a:solidFill>
            <a:ln w="6350">
              <a:solidFill>
                <a:srgbClr val="8DC6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759637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4851934" y="0"/>
            <a:ext cx="4292065" cy="6858000"/>
          </a:xfrm>
          <a:prstGeom prst="rect">
            <a:avLst/>
          </a:prstGeom>
          <a:solidFill>
            <a:srgbClr val="0068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057400"/>
            <a:ext cx="4243614" cy="2567943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194835" y="2628098"/>
            <a:ext cx="3352800" cy="6096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aseline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87205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9462" y="1775456"/>
            <a:ext cx="5465075" cy="3307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1732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0"/>
            <a:ext cx="5943600" cy="1143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752600"/>
            <a:ext cx="8305800" cy="4953000"/>
          </a:xfrm>
        </p:spPr>
        <p:txBody>
          <a:bodyPr/>
          <a:lstStyle>
            <a:lvl1pPr marL="342900" indent="-342900">
              <a:buClr>
                <a:srgbClr val="006838"/>
              </a:buClr>
              <a:buFont typeface="Wingdings" panose="05000000000000000000" pitchFamily="2" charset="2"/>
              <a:buChar char="§"/>
              <a:defRPr>
                <a:latin typeface="Cambria" panose="02040503050406030204" pitchFamily="18" charset="0"/>
                <a:ea typeface="Cambria" panose="02040503050406030204" pitchFamily="18" charset="0"/>
              </a:defRPr>
            </a:lvl1pPr>
            <a:lvl2pPr marL="742950" indent="-285750">
              <a:buClr>
                <a:srgbClr val="8DC63F"/>
              </a:buClr>
              <a:buFont typeface="Wingdings" panose="05000000000000000000" pitchFamily="2" charset="2"/>
              <a:buChar char="§"/>
              <a:defRPr sz="2000">
                <a:latin typeface="Cambria" panose="02040503050406030204" pitchFamily="18" charset="0"/>
                <a:ea typeface="Cambria" panose="02040503050406030204" pitchFamily="18" charset="0"/>
              </a:defRPr>
            </a:lvl2pPr>
            <a:lvl3pPr marL="1257300" indent="-342900">
              <a:buClr>
                <a:srgbClr val="A5D268"/>
              </a:buClr>
              <a:buFont typeface="Wingdings" panose="05000000000000000000" pitchFamily="2" charset="2"/>
              <a:buChar char="§"/>
              <a:defRPr sz="1800">
                <a:latin typeface="Cambria" panose="02040503050406030204" pitchFamily="18" charset="0"/>
                <a:ea typeface="Cambria" panose="02040503050406030204" pitchFamily="18" charset="0"/>
              </a:defRPr>
            </a:lvl3pPr>
            <a:lvl4pPr marL="1257300" indent="-342900">
              <a:buClr>
                <a:schemeClr val="accent3">
                  <a:lumMod val="40000"/>
                  <a:lumOff val="60000"/>
                </a:schemeClr>
              </a:buClr>
              <a:buFont typeface="Wingdings" panose="05000000000000000000" pitchFamily="2" charset="2"/>
              <a:buChar char="§"/>
              <a:defRPr>
                <a:latin typeface="Cambria" panose="02040503050406030204" pitchFamily="18" charset="0"/>
                <a:ea typeface="Cambria" panose="02040503050406030204" pitchFamily="18" charset="0"/>
              </a:defRPr>
            </a:lvl4pPr>
            <a:lvl5pPr marL="1712913" indent="-288925">
              <a:buClr>
                <a:schemeClr val="accent3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  <a:tabLst>
                <a:tab pos="1712913" algn="l"/>
              </a:tabLst>
              <a:defRPr lang="en-US" sz="1600" kern="12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marL="1712913" lvl="4" indent="-288925" algn="l" defTabSz="914400" rtl="0" eaLnBrk="1" latinLnBrk="0" hangingPunct="1">
              <a:spcBef>
                <a:spcPct val="20000"/>
              </a:spcBef>
              <a:buClr>
                <a:schemeClr val="accent3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  <a:tabLst>
                <a:tab pos="1712913" algn="l"/>
              </a:tabLst>
            </a:pPr>
            <a:r>
              <a:rPr lang="en-US" dirty="0" smtClean="0"/>
              <a:t>Fourth level</a:t>
            </a:r>
          </a:p>
        </p:txBody>
      </p:sp>
      <p:grpSp>
        <p:nvGrpSpPr>
          <p:cNvPr id="9" name="Group 8"/>
          <p:cNvGrpSpPr/>
          <p:nvPr userDrawn="1"/>
        </p:nvGrpSpPr>
        <p:grpSpPr>
          <a:xfrm>
            <a:off x="8915400" y="-1604"/>
            <a:ext cx="228600" cy="6859604"/>
            <a:chOff x="8915400" y="-1604"/>
            <a:chExt cx="228600" cy="6859604"/>
          </a:xfrm>
        </p:grpSpPr>
        <p:sp>
          <p:nvSpPr>
            <p:cNvPr id="7" name="Rectangle 6"/>
            <p:cNvSpPr/>
            <p:nvPr userDrawn="1"/>
          </p:nvSpPr>
          <p:spPr>
            <a:xfrm>
              <a:off x="8915400" y="-1604"/>
              <a:ext cx="228600" cy="5259404"/>
            </a:xfrm>
            <a:prstGeom prst="rect">
              <a:avLst/>
            </a:prstGeom>
            <a:solidFill>
              <a:srgbClr val="006838"/>
            </a:solidFill>
            <a:ln w="6350">
              <a:solidFill>
                <a:srgbClr val="006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8915400" y="5257800"/>
              <a:ext cx="228599" cy="1600200"/>
            </a:xfrm>
            <a:prstGeom prst="rect">
              <a:avLst/>
            </a:prstGeom>
            <a:solidFill>
              <a:srgbClr val="8DC63F"/>
            </a:solidFill>
            <a:ln w="6350">
              <a:solidFill>
                <a:srgbClr val="8DC6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5" name="Straight Connector 4"/>
          <p:cNvCxnSpPr/>
          <p:nvPr userDrawn="1"/>
        </p:nvCxnSpPr>
        <p:spPr>
          <a:xfrm>
            <a:off x="2057400" y="1143000"/>
            <a:ext cx="6629400" cy="0"/>
          </a:xfrm>
          <a:prstGeom prst="line">
            <a:avLst/>
          </a:prstGeom>
          <a:ln>
            <a:solidFill>
              <a:srgbClr val="0068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1976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4851934" y="0"/>
            <a:ext cx="4292065" cy="6858000"/>
          </a:xfrm>
          <a:prstGeom prst="rect">
            <a:avLst/>
          </a:prstGeom>
          <a:solidFill>
            <a:srgbClr val="0068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194835" y="2628098"/>
            <a:ext cx="3352800" cy="6096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aseline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defRPr>
            </a:lvl1pPr>
          </a:lstStyle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99" y="2171700"/>
            <a:ext cx="4345663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0221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914" y="1735832"/>
            <a:ext cx="5852172" cy="3386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5761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752600"/>
            <a:ext cx="8305800" cy="4953000"/>
          </a:xfrm>
        </p:spPr>
        <p:txBody>
          <a:bodyPr/>
          <a:lstStyle>
            <a:lvl1pPr marL="342900" indent="-342900">
              <a:buClr>
                <a:srgbClr val="006838"/>
              </a:buClr>
              <a:buFont typeface="Wingdings" panose="05000000000000000000" pitchFamily="2" charset="2"/>
              <a:buChar char="§"/>
              <a:defRPr>
                <a:latin typeface="Cambria" panose="02040503050406030204" pitchFamily="18" charset="0"/>
                <a:ea typeface="Cambria" panose="02040503050406030204" pitchFamily="18" charset="0"/>
              </a:defRPr>
            </a:lvl1pPr>
            <a:lvl2pPr marL="742950" indent="-285750">
              <a:buClr>
                <a:srgbClr val="8DC63F"/>
              </a:buClr>
              <a:buFont typeface="Wingdings" panose="05000000000000000000" pitchFamily="2" charset="2"/>
              <a:buChar char="§"/>
              <a:defRPr>
                <a:latin typeface="Cambria" panose="02040503050406030204" pitchFamily="18" charset="0"/>
                <a:ea typeface="Cambria" panose="02040503050406030204" pitchFamily="18" charset="0"/>
              </a:defRPr>
            </a:lvl2pPr>
            <a:lvl3pPr marL="1257300" indent="-342900">
              <a:buClr>
                <a:srgbClr val="A5D268"/>
              </a:buClr>
              <a:buFont typeface="Wingdings" panose="05000000000000000000" pitchFamily="2" charset="2"/>
              <a:buChar char="§"/>
              <a:defRPr sz="2400">
                <a:latin typeface="Cambria" panose="02040503050406030204" pitchFamily="18" charset="0"/>
                <a:ea typeface="Cambria" panose="02040503050406030204" pitchFamily="18" charset="0"/>
              </a:defRPr>
            </a:lvl3pPr>
            <a:lvl4pPr marL="1257300" indent="-342900">
              <a:buClr>
                <a:schemeClr val="accent3">
                  <a:lumMod val="40000"/>
                  <a:lumOff val="60000"/>
                </a:schemeClr>
              </a:buClr>
              <a:buFont typeface="Wingdings" panose="05000000000000000000" pitchFamily="2" charset="2"/>
              <a:buChar char="§"/>
              <a:defRPr>
                <a:latin typeface="Cambria" panose="02040503050406030204" pitchFamily="18" charset="0"/>
                <a:ea typeface="Cambria" panose="02040503050406030204" pitchFamily="18" charset="0"/>
              </a:defRPr>
            </a:lvl4pPr>
            <a:lvl5pPr marL="1712913" indent="-288925">
              <a:buClr>
                <a:schemeClr val="accent3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  <a:tabLst>
                <a:tab pos="1712913" algn="l"/>
              </a:tabLst>
              <a:defRPr lang="en-US" sz="2000" kern="12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marL="1712913" lvl="4" indent="-288925" algn="l" defTabSz="914400" rtl="0" eaLnBrk="1" latinLnBrk="0" hangingPunct="1">
              <a:spcBef>
                <a:spcPct val="20000"/>
              </a:spcBef>
              <a:buClr>
                <a:schemeClr val="accent3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  <a:tabLst>
                <a:tab pos="1712913" algn="l"/>
              </a:tabLst>
            </a:pPr>
            <a:r>
              <a:rPr lang="en-US" dirty="0" smtClean="0"/>
              <a:t>Fourth level</a:t>
            </a:r>
          </a:p>
        </p:txBody>
      </p:sp>
      <p:grpSp>
        <p:nvGrpSpPr>
          <p:cNvPr id="9" name="Group 8"/>
          <p:cNvGrpSpPr/>
          <p:nvPr userDrawn="1"/>
        </p:nvGrpSpPr>
        <p:grpSpPr>
          <a:xfrm>
            <a:off x="8915400" y="-1604"/>
            <a:ext cx="228600" cy="6859604"/>
            <a:chOff x="8915400" y="-1604"/>
            <a:chExt cx="228600" cy="6859604"/>
          </a:xfrm>
        </p:grpSpPr>
        <p:sp>
          <p:nvSpPr>
            <p:cNvPr id="7" name="Rectangle 6"/>
            <p:cNvSpPr/>
            <p:nvPr userDrawn="1"/>
          </p:nvSpPr>
          <p:spPr>
            <a:xfrm>
              <a:off x="8915400" y="-1604"/>
              <a:ext cx="228600" cy="5259404"/>
            </a:xfrm>
            <a:prstGeom prst="rect">
              <a:avLst/>
            </a:prstGeom>
            <a:solidFill>
              <a:srgbClr val="006838"/>
            </a:solidFill>
            <a:ln w="6350">
              <a:solidFill>
                <a:srgbClr val="006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8915400" y="5257800"/>
              <a:ext cx="228599" cy="1600200"/>
            </a:xfrm>
            <a:prstGeom prst="rect">
              <a:avLst/>
            </a:prstGeom>
            <a:solidFill>
              <a:srgbClr val="8DC63F"/>
            </a:solidFill>
            <a:ln w="6350">
              <a:solidFill>
                <a:srgbClr val="8DC6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1516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5105400"/>
          </a:xfrm>
        </p:spPr>
        <p:txBody>
          <a:bodyPr/>
          <a:lstStyle>
            <a:lvl1pPr marL="457200" indent="-457200">
              <a:defRPr lang="en-US" sz="3200" kern="12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lvl1pPr>
            <a:lvl2pPr marL="800100" indent="-342900">
              <a:defRPr lang="en-US" sz="2800" kern="12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lvl2pPr>
            <a:lvl3pPr>
              <a:defRPr lang="en-US" sz="2400" kern="12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lvl3pPr>
            <a:lvl4pPr>
              <a:defRPr sz="1800"/>
            </a:lvl4pPr>
            <a:lvl5pPr>
              <a:defRPr lang="en-US" sz="2000" kern="12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342900" lvl="0" indent="-342900" algn="l" defTabSz="914400" rtl="0" eaLnBrk="1" latinLnBrk="0" hangingPunct="1">
              <a:spcBef>
                <a:spcPct val="20000"/>
              </a:spcBef>
              <a:buClr>
                <a:srgbClr val="006838"/>
              </a:buClr>
              <a:buFont typeface="Wingdings" panose="05000000000000000000" pitchFamily="2" charset="2"/>
              <a:buChar char="§"/>
            </a:pPr>
            <a:r>
              <a:rPr lang="en-US" dirty="0" smtClean="0"/>
              <a:t>Click to edit Master text styles</a:t>
            </a:r>
          </a:p>
          <a:p>
            <a:pPr marL="742950" lvl="1" indent="-285750" algn="l" defTabSz="914400" rtl="0" eaLnBrk="1" latinLnBrk="0" hangingPunct="1">
              <a:spcBef>
                <a:spcPct val="20000"/>
              </a:spcBef>
              <a:buClr>
                <a:srgbClr val="8DC63F"/>
              </a:buClr>
              <a:buFont typeface="Wingdings" panose="05000000000000000000" pitchFamily="2" charset="2"/>
              <a:buChar char="§"/>
            </a:pPr>
            <a:r>
              <a:rPr lang="en-US" dirty="0" smtClean="0"/>
              <a:t>Second level</a:t>
            </a:r>
          </a:p>
          <a:p>
            <a:pPr marL="1257300" lvl="2" indent="-342900" algn="l" defTabSz="914400" rtl="0" eaLnBrk="1" latinLnBrk="0" hangingPunct="1">
              <a:spcBef>
                <a:spcPct val="20000"/>
              </a:spcBef>
              <a:buClr>
                <a:srgbClr val="A5D268"/>
              </a:buClr>
              <a:buFont typeface="Wingdings" panose="05000000000000000000" pitchFamily="2" charset="2"/>
              <a:buChar char="§"/>
            </a:pPr>
            <a:r>
              <a:rPr lang="en-US" dirty="0" smtClean="0"/>
              <a:t>Third level</a:t>
            </a:r>
          </a:p>
          <a:p>
            <a:pPr marL="1712913" lvl="4" indent="-288925" algn="l" defTabSz="914400" rtl="0" eaLnBrk="1" latinLnBrk="0" hangingPunct="1">
              <a:spcBef>
                <a:spcPct val="20000"/>
              </a:spcBef>
              <a:buClr>
                <a:schemeClr val="accent3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  <a:tabLst>
                <a:tab pos="1712913" algn="l"/>
              </a:tabLst>
            </a:pPr>
            <a:r>
              <a:rPr lang="en-US" dirty="0" smtClean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5105400"/>
          </a:xfrm>
        </p:spPr>
        <p:txBody>
          <a:bodyPr/>
          <a:lstStyle>
            <a:lvl1pPr marL="457200" indent="-457200">
              <a:defRPr lang="en-US" sz="3200" kern="12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lvl1pPr>
            <a:lvl2pPr marL="1371600" indent="-457200">
              <a:defRPr lang="en-US" sz="2800" kern="12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lvl2pPr>
            <a:lvl3pPr>
              <a:defRPr lang="en-US" sz="2400" kern="12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lvl3pPr>
            <a:lvl4pPr marL="1766888" indent="-342900">
              <a:defRPr lang="en-US" sz="2000" kern="12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lvl4pPr>
            <a:lvl5pPr>
              <a:defRPr lang="en-US" sz="2000" kern="12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342900" lvl="0" indent="-342900" algn="l" defTabSz="914400" rtl="0" eaLnBrk="1" latinLnBrk="0" hangingPunct="1">
              <a:spcBef>
                <a:spcPct val="20000"/>
              </a:spcBef>
              <a:buClr>
                <a:srgbClr val="006838"/>
              </a:buClr>
              <a:buFont typeface="Wingdings" panose="05000000000000000000" pitchFamily="2" charset="2"/>
              <a:buChar char="§"/>
            </a:pPr>
            <a:r>
              <a:rPr lang="en-US" dirty="0" smtClean="0"/>
              <a:t>Click to edit Master text styles</a:t>
            </a:r>
          </a:p>
          <a:p>
            <a:pPr marL="742950" lvl="1" indent="-285750" algn="l" defTabSz="914400" rtl="0" eaLnBrk="1" latinLnBrk="0" hangingPunct="1">
              <a:spcBef>
                <a:spcPct val="20000"/>
              </a:spcBef>
              <a:buClr>
                <a:srgbClr val="8DC63F"/>
              </a:buClr>
              <a:buFont typeface="Wingdings" panose="05000000000000000000" pitchFamily="2" charset="2"/>
              <a:buChar char="§"/>
            </a:pPr>
            <a:r>
              <a:rPr lang="en-US" dirty="0" smtClean="0"/>
              <a:t>Second level</a:t>
            </a:r>
          </a:p>
          <a:p>
            <a:pPr marL="1257300" lvl="2" indent="-342900" algn="l" defTabSz="914400" rtl="0" eaLnBrk="1" latinLnBrk="0" hangingPunct="1">
              <a:spcBef>
                <a:spcPct val="20000"/>
              </a:spcBef>
              <a:buClr>
                <a:srgbClr val="A5D268"/>
              </a:buClr>
              <a:buFont typeface="Wingdings" panose="05000000000000000000" pitchFamily="2" charset="2"/>
              <a:buChar char="§"/>
            </a:pPr>
            <a:r>
              <a:rPr lang="en-US" dirty="0" smtClean="0"/>
              <a:t>Third level</a:t>
            </a:r>
          </a:p>
          <a:p>
            <a:pPr marL="1712913" lvl="4" indent="-288925" algn="l" defTabSz="914400" rtl="0" eaLnBrk="1" latinLnBrk="0" hangingPunct="1">
              <a:spcBef>
                <a:spcPct val="20000"/>
              </a:spcBef>
              <a:buClr>
                <a:schemeClr val="accent3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  <a:tabLst>
                <a:tab pos="1712913" algn="l"/>
              </a:tabLst>
            </a:pPr>
            <a:r>
              <a:rPr lang="en-US" dirty="0" smtClean="0"/>
              <a:t>Fourth level</a:t>
            </a:r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8915400" y="-1604"/>
            <a:ext cx="228600" cy="6859604"/>
            <a:chOff x="8915400" y="-1604"/>
            <a:chExt cx="228600" cy="6859604"/>
          </a:xfrm>
        </p:grpSpPr>
        <p:sp>
          <p:nvSpPr>
            <p:cNvPr id="12" name="Rectangle 11"/>
            <p:cNvSpPr/>
            <p:nvPr userDrawn="1"/>
          </p:nvSpPr>
          <p:spPr>
            <a:xfrm>
              <a:off x="8915400" y="-1604"/>
              <a:ext cx="228600" cy="5259404"/>
            </a:xfrm>
            <a:prstGeom prst="rect">
              <a:avLst/>
            </a:prstGeom>
            <a:solidFill>
              <a:srgbClr val="006838"/>
            </a:solidFill>
            <a:ln w="6350">
              <a:solidFill>
                <a:srgbClr val="006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8915400" y="5257800"/>
              <a:ext cx="228599" cy="1600200"/>
            </a:xfrm>
            <a:prstGeom prst="rect">
              <a:avLst/>
            </a:prstGeom>
            <a:solidFill>
              <a:srgbClr val="8DC63F"/>
            </a:solidFill>
            <a:ln w="6350">
              <a:solidFill>
                <a:srgbClr val="8DC6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743200" y="274638"/>
            <a:ext cx="5943600" cy="1143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2743200" y="1371600"/>
            <a:ext cx="5943600" cy="0"/>
          </a:xfrm>
          <a:prstGeom prst="line">
            <a:avLst/>
          </a:prstGeom>
          <a:ln>
            <a:solidFill>
              <a:srgbClr val="0068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42023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676400"/>
            <a:ext cx="4040188" cy="990600"/>
          </a:xfrm>
        </p:spPr>
        <p:txBody>
          <a:bodyPr anchor="b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None/>
              <a:defRPr lang="en-US" sz="3200" kern="1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76400"/>
            <a:ext cx="4041775" cy="990600"/>
          </a:xfrm>
        </p:spPr>
        <p:txBody>
          <a:bodyPr anchor="b">
            <a:noAutofit/>
          </a:bodyPr>
          <a:lstStyle>
            <a:lvl1pPr marL="0" indent="0">
              <a:buNone/>
              <a:defRPr lang="en-US" sz="3200" kern="1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400" y="2743200"/>
            <a:ext cx="4040188" cy="3951288"/>
          </a:xfrm>
        </p:spPr>
        <p:txBody>
          <a:bodyPr/>
          <a:lstStyle>
            <a:lvl1pPr>
              <a:defRPr lang="en-US" sz="3200" kern="12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lvl1pPr>
            <a:lvl2pPr marL="800100" indent="-342900">
              <a:defRPr lang="en-US" sz="2800" kern="12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lvl2pPr>
            <a:lvl3pPr>
              <a:defRPr lang="en-US" sz="2400" kern="12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lvl3pPr>
            <a:lvl4pPr>
              <a:defRPr sz="1600"/>
            </a:lvl4pPr>
            <a:lvl5pPr>
              <a:defRPr lang="en-US" sz="2000" kern="12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342900" lvl="0" indent="-342900" algn="l" defTabSz="914400" rtl="0" eaLnBrk="1" latinLnBrk="0" hangingPunct="1">
              <a:spcBef>
                <a:spcPct val="20000"/>
              </a:spcBef>
              <a:buClr>
                <a:srgbClr val="006838"/>
              </a:buClr>
              <a:buFont typeface="Wingdings" panose="05000000000000000000" pitchFamily="2" charset="2"/>
              <a:buChar char="§"/>
            </a:pPr>
            <a:r>
              <a:rPr lang="en-US" dirty="0" smtClean="0"/>
              <a:t>Click to edit Master text styles</a:t>
            </a:r>
          </a:p>
          <a:p>
            <a:pPr marL="742950" lvl="1" indent="-285750" algn="l" defTabSz="914400" rtl="0" eaLnBrk="1" latinLnBrk="0" hangingPunct="1">
              <a:spcBef>
                <a:spcPct val="20000"/>
              </a:spcBef>
              <a:buClr>
                <a:srgbClr val="8DC63F"/>
              </a:buClr>
              <a:buFont typeface="Wingdings" panose="05000000000000000000" pitchFamily="2" charset="2"/>
              <a:buChar char="§"/>
            </a:pPr>
            <a:r>
              <a:rPr lang="en-US" dirty="0" smtClean="0"/>
              <a:t>Second level</a:t>
            </a:r>
          </a:p>
          <a:p>
            <a:pPr marL="1257300" lvl="2" indent="-342900" algn="l" defTabSz="914400" rtl="0" eaLnBrk="1" latinLnBrk="0" hangingPunct="1">
              <a:spcBef>
                <a:spcPct val="20000"/>
              </a:spcBef>
              <a:buClr>
                <a:srgbClr val="A5D268"/>
              </a:buClr>
              <a:buFont typeface="Wingdings" panose="05000000000000000000" pitchFamily="2" charset="2"/>
              <a:buChar char="§"/>
            </a:pPr>
            <a:r>
              <a:rPr lang="en-US" dirty="0" smtClean="0"/>
              <a:t>Third level</a:t>
            </a:r>
          </a:p>
          <a:p>
            <a:pPr marL="1712913" lvl="4" indent="-288925" algn="l" defTabSz="914400" rtl="0" eaLnBrk="1" latinLnBrk="0" hangingPunct="1">
              <a:spcBef>
                <a:spcPct val="20000"/>
              </a:spcBef>
              <a:buClr>
                <a:schemeClr val="accent3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  <a:tabLst>
                <a:tab pos="1712913" algn="l"/>
              </a:tabLst>
            </a:pPr>
            <a:r>
              <a:rPr lang="en-US" dirty="0" smtClean="0"/>
              <a:t>Fourth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2743200"/>
            <a:ext cx="4041775" cy="3951288"/>
          </a:xfrm>
        </p:spPr>
        <p:txBody>
          <a:bodyPr/>
          <a:lstStyle>
            <a:lvl1pPr>
              <a:defRPr lang="en-US" sz="3200" kern="12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lvl1pPr>
            <a:lvl2pPr marL="800100" indent="-342900">
              <a:defRPr lang="en-US" sz="2800" kern="12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lvl2pPr>
            <a:lvl3pPr>
              <a:defRPr lang="en-US" sz="2400" kern="12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lvl3pPr>
            <a:lvl4pPr>
              <a:defRPr sz="1600"/>
            </a:lvl4pPr>
            <a:lvl5pPr>
              <a:defRPr lang="en-US" sz="2000" kern="12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342900" lvl="0" indent="-342900" algn="l" defTabSz="914400" rtl="0" eaLnBrk="1" latinLnBrk="0" hangingPunct="1">
              <a:spcBef>
                <a:spcPct val="20000"/>
              </a:spcBef>
              <a:buClr>
                <a:srgbClr val="006838"/>
              </a:buClr>
              <a:buFont typeface="Wingdings" panose="05000000000000000000" pitchFamily="2" charset="2"/>
              <a:buChar char="§"/>
            </a:pPr>
            <a:r>
              <a:rPr lang="en-US" dirty="0" smtClean="0"/>
              <a:t>Click to edit Master text styles</a:t>
            </a:r>
          </a:p>
          <a:p>
            <a:pPr marL="742950" lvl="1" indent="-285750" algn="l" defTabSz="914400" rtl="0" eaLnBrk="1" latinLnBrk="0" hangingPunct="1">
              <a:spcBef>
                <a:spcPct val="20000"/>
              </a:spcBef>
              <a:buClr>
                <a:srgbClr val="8DC63F"/>
              </a:buClr>
              <a:buFont typeface="Wingdings" panose="05000000000000000000" pitchFamily="2" charset="2"/>
              <a:buChar char="§"/>
            </a:pPr>
            <a:r>
              <a:rPr lang="en-US" dirty="0" smtClean="0"/>
              <a:t>Second level</a:t>
            </a:r>
          </a:p>
          <a:p>
            <a:pPr marL="1257300" lvl="2" indent="-342900" algn="l" defTabSz="914400" rtl="0" eaLnBrk="1" latinLnBrk="0" hangingPunct="1">
              <a:spcBef>
                <a:spcPct val="20000"/>
              </a:spcBef>
              <a:buClr>
                <a:srgbClr val="A5D268"/>
              </a:buClr>
              <a:buFont typeface="Wingdings" panose="05000000000000000000" pitchFamily="2" charset="2"/>
              <a:buChar char="§"/>
            </a:pPr>
            <a:r>
              <a:rPr lang="en-US" dirty="0" smtClean="0"/>
              <a:t>Third level</a:t>
            </a:r>
          </a:p>
          <a:p>
            <a:pPr marL="1712913" lvl="4" indent="-288925" algn="l" defTabSz="914400" rtl="0" eaLnBrk="1" latinLnBrk="0" hangingPunct="1">
              <a:spcBef>
                <a:spcPct val="20000"/>
              </a:spcBef>
              <a:buClr>
                <a:schemeClr val="accent3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  <a:tabLst>
                <a:tab pos="1712913" algn="l"/>
              </a:tabLst>
            </a:pPr>
            <a:r>
              <a:rPr lang="en-US" dirty="0" smtClean="0"/>
              <a:t>Fourth level</a:t>
            </a:r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8915400" y="-1604"/>
            <a:ext cx="228600" cy="6859604"/>
            <a:chOff x="8915400" y="-1604"/>
            <a:chExt cx="228600" cy="6859604"/>
          </a:xfrm>
        </p:grpSpPr>
        <p:sp>
          <p:nvSpPr>
            <p:cNvPr id="13" name="Rectangle 12"/>
            <p:cNvSpPr/>
            <p:nvPr userDrawn="1"/>
          </p:nvSpPr>
          <p:spPr>
            <a:xfrm>
              <a:off x="8915400" y="-1604"/>
              <a:ext cx="228600" cy="5259404"/>
            </a:xfrm>
            <a:prstGeom prst="rect">
              <a:avLst/>
            </a:prstGeom>
            <a:solidFill>
              <a:srgbClr val="006838"/>
            </a:solidFill>
            <a:ln w="6350">
              <a:solidFill>
                <a:srgbClr val="006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8915400" y="5257800"/>
              <a:ext cx="228599" cy="1600200"/>
            </a:xfrm>
            <a:prstGeom prst="rect">
              <a:avLst/>
            </a:prstGeom>
            <a:solidFill>
              <a:srgbClr val="8DC63F"/>
            </a:solidFill>
            <a:ln w="6350">
              <a:solidFill>
                <a:srgbClr val="8DC6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5" name="Straight Connector 14"/>
          <p:cNvCxnSpPr/>
          <p:nvPr userDrawn="1"/>
        </p:nvCxnSpPr>
        <p:spPr>
          <a:xfrm>
            <a:off x="2743200" y="1371600"/>
            <a:ext cx="5943600" cy="0"/>
          </a:xfrm>
          <a:prstGeom prst="line">
            <a:avLst/>
          </a:prstGeom>
          <a:ln>
            <a:solidFill>
              <a:srgbClr val="0068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2743200" y="274638"/>
            <a:ext cx="5943600" cy="1143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32112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 userDrawn="1"/>
        </p:nvGrpSpPr>
        <p:grpSpPr>
          <a:xfrm>
            <a:off x="8915400" y="-1604"/>
            <a:ext cx="228600" cy="6859604"/>
            <a:chOff x="8915400" y="-1604"/>
            <a:chExt cx="228600" cy="6859604"/>
          </a:xfrm>
        </p:grpSpPr>
        <p:sp>
          <p:nvSpPr>
            <p:cNvPr id="9" name="Rectangle 8"/>
            <p:cNvSpPr/>
            <p:nvPr userDrawn="1"/>
          </p:nvSpPr>
          <p:spPr>
            <a:xfrm>
              <a:off x="8915400" y="-1604"/>
              <a:ext cx="228600" cy="5259404"/>
            </a:xfrm>
            <a:prstGeom prst="rect">
              <a:avLst/>
            </a:prstGeom>
            <a:solidFill>
              <a:srgbClr val="006838"/>
            </a:solidFill>
            <a:ln w="6350">
              <a:solidFill>
                <a:srgbClr val="006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8915400" y="5257800"/>
              <a:ext cx="228599" cy="1600200"/>
            </a:xfrm>
            <a:prstGeom prst="rect">
              <a:avLst/>
            </a:prstGeom>
            <a:solidFill>
              <a:srgbClr val="8DC63F"/>
            </a:solidFill>
            <a:ln w="6350">
              <a:solidFill>
                <a:srgbClr val="8DC6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743200" y="274638"/>
            <a:ext cx="5943600" cy="1143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743200" y="1371600"/>
            <a:ext cx="5943600" cy="0"/>
          </a:xfrm>
          <a:prstGeom prst="line">
            <a:avLst/>
          </a:prstGeom>
          <a:ln>
            <a:solidFill>
              <a:srgbClr val="0068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9354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 userDrawn="1"/>
        </p:nvGrpSpPr>
        <p:grpSpPr>
          <a:xfrm>
            <a:off x="8915400" y="-1604"/>
            <a:ext cx="228600" cy="6859604"/>
            <a:chOff x="8915400" y="-1604"/>
            <a:chExt cx="228600" cy="6859604"/>
          </a:xfrm>
        </p:grpSpPr>
        <p:sp>
          <p:nvSpPr>
            <p:cNvPr id="6" name="Rectangle 5"/>
            <p:cNvSpPr/>
            <p:nvPr userDrawn="1"/>
          </p:nvSpPr>
          <p:spPr>
            <a:xfrm>
              <a:off x="8915400" y="-1604"/>
              <a:ext cx="228600" cy="5259404"/>
            </a:xfrm>
            <a:prstGeom prst="rect">
              <a:avLst/>
            </a:prstGeom>
            <a:solidFill>
              <a:srgbClr val="006838"/>
            </a:solidFill>
            <a:ln w="6350">
              <a:solidFill>
                <a:srgbClr val="006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 userDrawn="1"/>
          </p:nvSpPr>
          <p:spPr>
            <a:xfrm>
              <a:off x="8915400" y="5257800"/>
              <a:ext cx="228599" cy="1600200"/>
            </a:xfrm>
            <a:prstGeom prst="rect">
              <a:avLst/>
            </a:prstGeom>
            <a:solidFill>
              <a:srgbClr val="8DC63F"/>
            </a:solidFill>
            <a:ln w="6350">
              <a:solidFill>
                <a:srgbClr val="8DC6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86678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1400" y="1600200"/>
            <a:ext cx="5111750" cy="5105400"/>
          </a:xfrm>
        </p:spPr>
        <p:txBody>
          <a:bodyPr/>
          <a:lstStyle>
            <a:lvl1pPr marL="457200" indent="-457200">
              <a:defRPr lang="en-US" sz="3200" kern="12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lvl1pPr>
            <a:lvl2pPr marL="914400" indent="-457200">
              <a:defRPr lang="en-US" sz="2800" kern="12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lvl2pPr>
            <a:lvl3pPr>
              <a:defRPr lang="en-US" sz="2400" kern="12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marL="342900" lvl="0" indent="-342900" algn="l" defTabSz="914400" rtl="0" eaLnBrk="1" latinLnBrk="0" hangingPunct="1">
              <a:spcBef>
                <a:spcPct val="20000"/>
              </a:spcBef>
              <a:buClr>
                <a:srgbClr val="006838"/>
              </a:buClr>
              <a:buFont typeface="Wingdings" panose="05000000000000000000" pitchFamily="2" charset="2"/>
              <a:buChar char="§"/>
            </a:pPr>
            <a:r>
              <a:rPr lang="en-US" dirty="0" smtClean="0"/>
              <a:t>Click to edit Master text styles</a:t>
            </a:r>
          </a:p>
          <a:p>
            <a:pPr marL="742950" lvl="1" indent="-285750" algn="l" defTabSz="914400" rtl="0" eaLnBrk="1" latinLnBrk="0" hangingPunct="1">
              <a:spcBef>
                <a:spcPct val="20000"/>
              </a:spcBef>
              <a:buClr>
                <a:srgbClr val="8DC63F"/>
              </a:buClr>
              <a:buFont typeface="Wingdings" panose="05000000000000000000" pitchFamily="2" charset="2"/>
              <a:buChar char="§"/>
            </a:pPr>
            <a:r>
              <a:rPr lang="en-US" dirty="0" smtClean="0"/>
              <a:t>Second level</a:t>
            </a:r>
          </a:p>
          <a:p>
            <a:pPr marL="1257300" lvl="2" indent="-342900" algn="l" defTabSz="914400" rtl="0" eaLnBrk="1" latinLnBrk="0" hangingPunct="1">
              <a:spcBef>
                <a:spcPct val="20000"/>
              </a:spcBef>
              <a:buClr>
                <a:srgbClr val="A5D268"/>
              </a:buClr>
              <a:buFont typeface="Wingdings" panose="05000000000000000000" pitchFamily="2" charset="2"/>
              <a:buChar char="§"/>
            </a:pPr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209800"/>
            <a:ext cx="3008313" cy="44958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10" name="Group 9"/>
          <p:cNvGrpSpPr/>
          <p:nvPr userDrawn="1"/>
        </p:nvGrpSpPr>
        <p:grpSpPr>
          <a:xfrm>
            <a:off x="8915400" y="-1604"/>
            <a:ext cx="228600" cy="6859604"/>
            <a:chOff x="8915400" y="-1604"/>
            <a:chExt cx="228600" cy="6859604"/>
          </a:xfrm>
        </p:grpSpPr>
        <p:sp>
          <p:nvSpPr>
            <p:cNvPr id="11" name="Rectangle 10"/>
            <p:cNvSpPr/>
            <p:nvPr userDrawn="1"/>
          </p:nvSpPr>
          <p:spPr>
            <a:xfrm>
              <a:off x="8915400" y="-1604"/>
              <a:ext cx="228600" cy="5259404"/>
            </a:xfrm>
            <a:prstGeom prst="rect">
              <a:avLst/>
            </a:prstGeom>
            <a:solidFill>
              <a:srgbClr val="006838"/>
            </a:solidFill>
            <a:ln w="6350">
              <a:solidFill>
                <a:srgbClr val="006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8915400" y="5257800"/>
              <a:ext cx="228599" cy="1600200"/>
            </a:xfrm>
            <a:prstGeom prst="rect">
              <a:avLst/>
            </a:prstGeom>
            <a:solidFill>
              <a:srgbClr val="8DC63F"/>
            </a:solidFill>
            <a:ln w="6350">
              <a:solidFill>
                <a:srgbClr val="8DC6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743200" y="274638"/>
            <a:ext cx="5943600" cy="1143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2743200" y="1371600"/>
            <a:ext cx="5943600" cy="0"/>
          </a:xfrm>
          <a:prstGeom prst="line">
            <a:avLst/>
          </a:prstGeom>
          <a:ln>
            <a:solidFill>
              <a:srgbClr val="0068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00862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95600" y="609600"/>
            <a:ext cx="5791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5486400"/>
            <a:ext cx="8077200" cy="1219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>
                <a:latin typeface="Cambria" panose="02040503050406030204" pitchFamily="18" charset="0"/>
                <a:ea typeface="Cambria" panose="02040503050406030204" pitchFamily="18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09600" y="4800600"/>
            <a:ext cx="8077200" cy="6096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8915400" y="-11229"/>
            <a:ext cx="228600" cy="6859604"/>
            <a:chOff x="8915400" y="-1604"/>
            <a:chExt cx="228600" cy="6859604"/>
          </a:xfrm>
        </p:grpSpPr>
        <p:sp>
          <p:nvSpPr>
            <p:cNvPr id="11" name="Rectangle 10"/>
            <p:cNvSpPr/>
            <p:nvPr userDrawn="1"/>
          </p:nvSpPr>
          <p:spPr>
            <a:xfrm>
              <a:off x="8915400" y="-1604"/>
              <a:ext cx="228600" cy="5259404"/>
            </a:xfrm>
            <a:prstGeom prst="rect">
              <a:avLst/>
            </a:prstGeom>
            <a:solidFill>
              <a:srgbClr val="006838"/>
            </a:solidFill>
            <a:ln w="6350">
              <a:solidFill>
                <a:srgbClr val="006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8915400" y="5257800"/>
              <a:ext cx="228599" cy="1600200"/>
            </a:xfrm>
            <a:prstGeom prst="rect">
              <a:avLst/>
            </a:prstGeom>
            <a:solidFill>
              <a:srgbClr val="8DC63F"/>
            </a:solidFill>
            <a:ln w="6350">
              <a:solidFill>
                <a:srgbClr val="8DC6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11236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l" defTabSz="914400" rtl="0" eaLnBrk="1" latinLnBrk="0" hangingPunct="1">
              <a:spcBef>
                <a:spcPct val="20000"/>
              </a:spcBef>
              <a:buClr>
                <a:srgbClr val="006838"/>
              </a:buClr>
              <a:buFont typeface="Wingdings" panose="05000000000000000000" pitchFamily="2" charset="2"/>
              <a:buChar char="§"/>
            </a:pPr>
            <a:r>
              <a:rPr lang="en-US" dirty="0" smtClean="0"/>
              <a:t>Click to edit Master text styles</a:t>
            </a:r>
          </a:p>
          <a:p>
            <a:pPr marL="742950" lvl="1" indent="-285750" algn="l" defTabSz="914400" rtl="0" eaLnBrk="1" latinLnBrk="0" hangingPunct="1">
              <a:spcBef>
                <a:spcPct val="20000"/>
              </a:spcBef>
              <a:buClr>
                <a:srgbClr val="8DC63F"/>
              </a:buClr>
              <a:buFont typeface="Wingdings" panose="05000000000000000000" pitchFamily="2" charset="2"/>
              <a:buChar char="§"/>
            </a:pPr>
            <a:r>
              <a:rPr lang="en-US" dirty="0" smtClean="0"/>
              <a:t>Second level</a:t>
            </a:r>
          </a:p>
          <a:p>
            <a:pPr marL="1257300" lvl="2" indent="-342900" algn="l" defTabSz="914400" rtl="0" eaLnBrk="1" latinLnBrk="0" hangingPunct="1">
              <a:spcBef>
                <a:spcPct val="20000"/>
              </a:spcBef>
              <a:buClr>
                <a:srgbClr val="A5D268"/>
              </a:buClr>
              <a:buFont typeface="Wingdings" panose="05000000000000000000" pitchFamily="2" charset="2"/>
              <a:buChar char="§"/>
            </a:pPr>
            <a:r>
              <a:rPr lang="en-US" dirty="0" smtClean="0"/>
              <a:t>Third level</a:t>
            </a:r>
          </a:p>
          <a:p>
            <a:pPr marL="1712913" lvl="4" indent="-288925" algn="l" defTabSz="914400" rtl="0" eaLnBrk="1" latinLnBrk="0" hangingPunct="1">
              <a:spcBef>
                <a:spcPct val="20000"/>
              </a:spcBef>
              <a:buClr>
                <a:schemeClr val="accent3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  <a:tabLst>
                <a:tab pos="1712913" algn="l"/>
              </a:tabLst>
            </a:pPr>
            <a:r>
              <a:rPr lang="en-US" dirty="0" smtClean="0"/>
              <a:t>Fourth level</a:t>
            </a:r>
          </a:p>
          <a:p>
            <a:pPr marL="1143000" lvl="2" indent="-228600" algn="l" defTabSz="914400" rtl="0" eaLnBrk="1" latinLnBrk="0" hangingPunct="1">
              <a:spcBef>
                <a:spcPct val="20000"/>
              </a:spcBef>
              <a:buClr>
                <a:srgbClr val="A5D268"/>
              </a:buClr>
              <a:buFont typeface="Wingdings" panose="05000000000000000000" pitchFamily="2" charset="2"/>
              <a:buChar char="§"/>
            </a:pPr>
            <a:endParaRPr lang="en-US" dirty="0" smtClean="0"/>
          </a:p>
          <a:p>
            <a:pPr marL="2171700" lvl="4" indent="-342900" algn="l" defTabSz="914400" rtl="0" eaLnBrk="1" latinLnBrk="0" hangingPunct="1">
              <a:spcBef>
                <a:spcPct val="20000"/>
              </a:spcBef>
              <a:buClr>
                <a:srgbClr val="006838"/>
              </a:buClr>
              <a:buFont typeface="Wingdings" panose="05000000000000000000" pitchFamily="2" charset="2"/>
              <a:buChar char="§"/>
            </a:pPr>
            <a:endParaRPr lang="en-US" dirty="0" smtClean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28600"/>
            <a:ext cx="1212677" cy="972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552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50" r:id="rId2"/>
    <p:sldLayoutId id="2147483694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71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lang="en-US" sz="3200" kern="1200" dirty="0" smtClean="0">
          <a:solidFill>
            <a:schemeClr val="tx1"/>
          </a:solidFill>
          <a:latin typeface="Cambria" panose="02040503050406030204" pitchFamily="18" charset="0"/>
          <a:ea typeface="Cambria" panose="02040503050406030204" pitchFamily="18" charset="0"/>
          <a:cs typeface="+mn-cs"/>
        </a:defRPr>
      </a:lvl1pPr>
      <a:lvl2pPr marL="4572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lang="en-US" sz="2800" kern="1200" dirty="0" smtClean="0">
          <a:solidFill>
            <a:schemeClr val="tx1"/>
          </a:solidFill>
          <a:latin typeface="Cambria" panose="02040503050406030204" pitchFamily="18" charset="0"/>
          <a:ea typeface="Cambria" panose="02040503050406030204" pitchFamily="18" charset="0"/>
          <a:cs typeface="+mn-cs"/>
        </a:defRPr>
      </a:lvl2pPr>
      <a:lvl3pPr marL="1766888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lang="en-US" sz="2400" kern="1200" dirty="0" smtClean="0">
          <a:solidFill>
            <a:schemeClr val="tx1"/>
          </a:solidFill>
          <a:latin typeface="Cambria" panose="02040503050406030204" pitchFamily="18" charset="0"/>
          <a:ea typeface="Cambria" panose="02040503050406030204" pitchFamily="18" charset="0"/>
          <a:cs typeface="+mn-cs"/>
        </a:defRPr>
      </a:lvl3pPr>
      <a:lvl4pPr marL="12573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Cambria" panose="02040503050406030204" pitchFamily="18" charset="0"/>
          <a:ea typeface="Cambria" panose="02040503050406030204" pitchFamily="18" charset="0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lang="en-US" sz="2000" kern="1200" dirty="0" smtClean="0">
          <a:solidFill>
            <a:schemeClr val="tx1"/>
          </a:solidFill>
          <a:latin typeface="Cambria" panose="02040503050406030204" pitchFamily="18" charset="0"/>
          <a:ea typeface="Cambria" panose="02040503050406030204" pitchFamily="18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61872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75" r:id="rId2"/>
    <p:sldLayoutId id="2147483676" r:id="rId3"/>
    <p:sldLayoutId id="2147483695" r:id="rId4"/>
    <p:sldLayoutId id="2147483677" r:id="rId5"/>
    <p:sldLayoutId id="2147483678" r:id="rId6"/>
    <p:sldLayoutId id="2147483680" r:id="rId7"/>
    <p:sldLayoutId id="2147483697" r:id="rId8"/>
    <p:sldLayoutId id="2147483665" r:id="rId9"/>
    <p:sldLayoutId id="2147483698" r:id="rId10"/>
    <p:sldLayoutId id="214748367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twitter.com/The_GreenTank" TargetMode="External"/><Relationship Id="rId2" Type="http://schemas.openxmlformats.org/officeDocument/2006/relationships/hyperlink" Target="http://www.thegreentank.gr/" TargetMode="Externa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hyperlink" Target="https://thegreentank.gr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609600" y="2057400"/>
            <a:ext cx="8229600" cy="1143000"/>
          </a:xfrm>
        </p:spPr>
        <p:txBody>
          <a:bodyPr anchor="ctr"/>
          <a:lstStyle/>
          <a:p>
            <a:pPr algn="ctr">
              <a:lnSpc>
                <a:spcPct val="114000"/>
              </a:lnSpc>
              <a:spcBef>
                <a:spcPts val="3000"/>
              </a:spcBef>
            </a:pPr>
            <a:r>
              <a:rPr lang="el-GR" sz="3300" dirty="0" smtClean="0"/>
              <a:t>Δίκαιη Μετάβαση στη </a:t>
            </a:r>
            <a:r>
              <a:rPr lang="el-GR" sz="3300" dirty="0" err="1" smtClean="0"/>
              <a:t>μεταλιγνιτική</a:t>
            </a:r>
            <a:r>
              <a:rPr lang="el-GR" sz="3300" dirty="0" smtClean="0"/>
              <a:t> εποχή: </a:t>
            </a:r>
            <a:br>
              <a:rPr lang="el-GR" sz="3300" dirty="0" smtClean="0"/>
            </a:br>
            <a:r>
              <a:rPr lang="el-GR" sz="3300" dirty="0" smtClean="0"/>
              <a:t>Από το </a:t>
            </a:r>
            <a:r>
              <a:rPr lang="el-GR" sz="3300" dirty="0" smtClean="0">
                <a:solidFill>
                  <a:schemeClr val="bg1">
                    <a:lumMod val="65000"/>
                  </a:schemeClr>
                </a:solidFill>
              </a:rPr>
              <a:t>γκρίζο</a:t>
            </a:r>
            <a:r>
              <a:rPr lang="el-GR" sz="3300" dirty="0" smtClean="0"/>
              <a:t> στο </a:t>
            </a:r>
            <a:r>
              <a:rPr lang="el-GR" sz="3300" dirty="0" smtClean="0">
                <a:solidFill>
                  <a:srgbClr val="8DC63F"/>
                </a:solidFill>
              </a:rPr>
              <a:t>πράσινο</a:t>
            </a:r>
            <a:endParaRPr lang="en-US" sz="3300" dirty="0">
              <a:solidFill>
                <a:srgbClr val="8DC63F"/>
              </a:solidFill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609600" y="3657600"/>
            <a:ext cx="8229600" cy="1371600"/>
          </a:xfrm>
        </p:spPr>
        <p:txBody>
          <a:bodyPr>
            <a:noAutofit/>
          </a:bodyPr>
          <a:lstStyle/>
          <a:p>
            <a:pPr algn="ctr">
              <a:spcBef>
                <a:spcPts val="1200"/>
              </a:spcBef>
            </a:pPr>
            <a:r>
              <a:rPr lang="el-GR" sz="2000" dirty="0" smtClean="0"/>
              <a:t>Νίκος </a:t>
            </a:r>
            <a:r>
              <a:rPr lang="el-GR" sz="2000" dirty="0" err="1" smtClean="0"/>
              <a:t>Μάντζαρης</a:t>
            </a:r>
            <a:r>
              <a:rPr lang="el-GR" sz="2000" dirty="0" smtClean="0"/>
              <a:t>,  </a:t>
            </a:r>
            <a:r>
              <a:rPr lang="en-US" sz="2000" dirty="0" smtClean="0"/>
              <a:t>The Green Tank</a:t>
            </a:r>
          </a:p>
          <a:p>
            <a:pPr algn="ctr">
              <a:spcBef>
                <a:spcPts val="1200"/>
              </a:spcBef>
            </a:pPr>
            <a:r>
              <a:rPr lang="el-GR" sz="2000" dirty="0" smtClean="0"/>
              <a:t>«</a:t>
            </a:r>
            <a:r>
              <a:rPr lang="el-GR" sz="2000" i="1" dirty="0" smtClean="0"/>
              <a:t>Το πράσινο μονοπάτι της δίκαιης μετάβασης στη Δυτική Μακεδονία</a:t>
            </a:r>
            <a:r>
              <a:rPr lang="el-GR" sz="2000" dirty="0" smtClean="0"/>
              <a:t>» </a:t>
            </a:r>
          </a:p>
          <a:p>
            <a:pPr algn="ctr">
              <a:spcBef>
                <a:spcPts val="1200"/>
              </a:spcBef>
            </a:pPr>
            <a:r>
              <a:rPr lang="el-GR" sz="2000" dirty="0" smtClean="0"/>
              <a:t>26 Ιανουαρίου </a:t>
            </a:r>
            <a:r>
              <a:rPr lang="en-US" sz="2000" dirty="0" smtClean="0"/>
              <a:t>202</a:t>
            </a:r>
            <a:r>
              <a:rPr lang="el-GR" sz="2000" dirty="0" smtClean="0"/>
              <a:t>1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916666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304800"/>
            <a:ext cx="7391400" cy="6096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dirty="0" smtClean="0"/>
              <a:t>H </a:t>
            </a:r>
            <a:r>
              <a:rPr lang="el-GR" dirty="0" smtClean="0"/>
              <a:t>πρόκληση της Μετάβασης</a:t>
            </a:r>
            <a:endParaRPr lang="en-US" sz="2400" dirty="0"/>
          </a:p>
        </p:txBody>
      </p:sp>
      <p:sp>
        <p:nvSpPr>
          <p:cNvPr id="4" name="Content Placeholder 3"/>
          <p:cNvSpPr txBox="1">
            <a:spLocks/>
          </p:cNvSpPr>
          <p:nvPr/>
        </p:nvSpPr>
        <p:spPr>
          <a:xfrm>
            <a:off x="9277" y="6077447"/>
            <a:ext cx="8915400" cy="762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006838"/>
              </a:buClr>
              <a:buFont typeface="Wingdings" panose="05000000000000000000" pitchFamily="2" charset="2"/>
              <a:buChar char="§"/>
              <a:defRPr lang="en-US" sz="3200" kern="120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8DC63F"/>
              </a:buClr>
              <a:buFont typeface="Wingdings" panose="05000000000000000000" pitchFamily="2" charset="2"/>
              <a:buChar char="§"/>
              <a:defRPr lang="en-US" sz="2000" kern="120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lvl2pPr>
            <a:lvl3pPr marL="1257300" indent="-342900" algn="l" defTabSz="914400" rtl="0" eaLnBrk="1" latinLnBrk="0" hangingPunct="1">
              <a:spcBef>
                <a:spcPct val="20000"/>
              </a:spcBef>
              <a:buClr>
                <a:srgbClr val="A5D268"/>
              </a:buClr>
              <a:buFont typeface="Wingdings" panose="05000000000000000000" pitchFamily="2" charset="2"/>
              <a:buChar char="§"/>
              <a:defRPr lang="en-US" sz="1800" kern="120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lvl3pPr>
            <a:lvl4pPr marL="1257300" indent="-342900" algn="l" defTabSz="914400" rtl="0" eaLnBrk="1" latinLnBrk="0" hangingPunct="1">
              <a:spcBef>
                <a:spcPct val="20000"/>
              </a:spcBef>
              <a:buClr>
                <a:schemeClr val="accent3">
                  <a:lumMod val="40000"/>
                  <a:lumOff val="60000"/>
                </a:schemeClr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lvl4pPr>
            <a:lvl5pPr marL="1712913" indent="-288925" algn="l" defTabSz="914400" rtl="0" eaLnBrk="1" latinLnBrk="0" hangingPunct="1">
              <a:spcBef>
                <a:spcPct val="20000"/>
              </a:spcBef>
              <a:buClr>
                <a:schemeClr val="accent3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  <a:tabLst>
                <a:tab pos="1712913" algn="l"/>
              </a:tabLst>
              <a:defRPr lang="en-US" sz="1600" kern="12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300" dirty="0" smtClean="0"/>
              <a:t>H </a:t>
            </a:r>
            <a:r>
              <a:rPr lang="el-GR" sz="2300" dirty="0" smtClean="0"/>
              <a:t>Δ. Μακεδονία έχει την υψηλότερη ανεργία από όλες τις περιφέρειες της ΕΕ που εξορύσσουν/καίνε λιγνίτη ή λιθάνθρακα </a:t>
            </a:r>
            <a:endParaRPr lang="en-US" sz="2300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247968"/>
            <a:ext cx="7207250" cy="4806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562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304800"/>
            <a:ext cx="7391400" cy="6096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l-GR" dirty="0" smtClean="0"/>
              <a:t>Η Ευρώπη για τη Δίκαιη Μετάβαση</a:t>
            </a:r>
            <a:endParaRPr lang="en-US" sz="2400" dirty="0"/>
          </a:p>
        </p:txBody>
      </p:sp>
      <p:sp>
        <p:nvSpPr>
          <p:cNvPr id="4" name="Content Placeholder 3"/>
          <p:cNvSpPr txBox="1">
            <a:spLocks/>
          </p:cNvSpPr>
          <p:nvPr/>
        </p:nvSpPr>
        <p:spPr>
          <a:xfrm>
            <a:off x="17890" y="2209800"/>
            <a:ext cx="8915400" cy="38331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006838"/>
              </a:buClr>
              <a:buFont typeface="Wingdings" panose="05000000000000000000" pitchFamily="2" charset="2"/>
              <a:buChar char="§"/>
              <a:defRPr lang="en-US" sz="3200" kern="120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8DC63F"/>
              </a:buClr>
              <a:buFont typeface="Wingdings" panose="05000000000000000000" pitchFamily="2" charset="2"/>
              <a:buChar char="§"/>
              <a:defRPr lang="en-US" sz="2000" kern="120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lvl2pPr>
            <a:lvl3pPr marL="1257300" indent="-342900" algn="l" defTabSz="914400" rtl="0" eaLnBrk="1" latinLnBrk="0" hangingPunct="1">
              <a:spcBef>
                <a:spcPct val="20000"/>
              </a:spcBef>
              <a:buClr>
                <a:srgbClr val="A5D268"/>
              </a:buClr>
              <a:buFont typeface="Wingdings" panose="05000000000000000000" pitchFamily="2" charset="2"/>
              <a:buChar char="§"/>
              <a:defRPr lang="en-US" sz="1800" kern="120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lvl3pPr>
            <a:lvl4pPr marL="1257300" indent="-342900" algn="l" defTabSz="914400" rtl="0" eaLnBrk="1" latinLnBrk="0" hangingPunct="1">
              <a:spcBef>
                <a:spcPct val="20000"/>
              </a:spcBef>
              <a:buClr>
                <a:schemeClr val="accent3">
                  <a:lumMod val="40000"/>
                  <a:lumOff val="60000"/>
                </a:schemeClr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lvl4pPr>
            <a:lvl5pPr marL="1712913" indent="-288925" algn="l" defTabSz="914400" rtl="0" eaLnBrk="1" latinLnBrk="0" hangingPunct="1">
              <a:spcBef>
                <a:spcPct val="20000"/>
              </a:spcBef>
              <a:buClr>
                <a:schemeClr val="accent3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  <a:tabLst>
                <a:tab pos="1712913" algn="l"/>
              </a:tabLst>
              <a:defRPr lang="en-US" sz="1600" kern="12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2400" dirty="0" smtClean="0"/>
              <a:t>Αναθεώρηση Οδηγίας για το Χρηματιστήριο Ρύπων (2015-18)</a:t>
            </a:r>
            <a:endParaRPr lang="el-GR" sz="2400" dirty="0"/>
          </a:p>
          <a:p>
            <a:pPr lvl="1">
              <a:spcBef>
                <a:spcPts val="1800"/>
              </a:spcBef>
            </a:pPr>
            <a:r>
              <a:rPr lang="el-GR" dirty="0" smtClean="0"/>
              <a:t>Τα Κ-Μ επιτρέπεται να χρησιμοποιούν τα έσοδα από τη δημοπράτηση των δικαιωμάτων εκπομπών που τους κατανέμονται για να στηρίξουν τη μετάβαση των </a:t>
            </a:r>
            <a:r>
              <a:rPr lang="el-GR" dirty="0" err="1" smtClean="0"/>
              <a:t>λιγνιτικών</a:t>
            </a:r>
            <a:r>
              <a:rPr lang="el-GR" dirty="0" smtClean="0"/>
              <a:t> τους περιοχών.</a:t>
            </a:r>
          </a:p>
          <a:p>
            <a:pPr lvl="1">
              <a:spcBef>
                <a:spcPts val="3000"/>
              </a:spcBef>
            </a:pPr>
            <a:r>
              <a:rPr lang="el-GR" dirty="0"/>
              <a:t>Δυνατότητα χρήσης του Ταμείου Εκσυγχρονισμού για </a:t>
            </a:r>
            <a:r>
              <a:rPr lang="el-GR" dirty="0" smtClean="0"/>
              <a:t>σκοπούς Δίκαιης Μετάβασης για 10 επιλέξιμα Κ-Μ (η Ελλάδα </a:t>
            </a:r>
            <a:r>
              <a:rPr lang="el-GR" b="1" i="1" dirty="0" smtClean="0"/>
              <a:t>δεν </a:t>
            </a:r>
            <a:r>
              <a:rPr lang="el-GR" dirty="0" smtClean="0"/>
              <a:t>είναι ένα από αυτά).</a:t>
            </a:r>
          </a:p>
          <a:p>
            <a:pPr lvl="1">
              <a:spcBef>
                <a:spcPts val="3000"/>
              </a:spcBef>
            </a:pPr>
            <a:r>
              <a:rPr lang="el-GR" dirty="0" smtClean="0"/>
              <a:t>Αποτυχία θέσπισης διακριτού ταμείου με «νέα» χρήματα.</a:t>
            </a:r>
            <a:endParaRPr lang="el-GR" sz="1800" dirty="0" smtClean="0"/>
          </a:p>
        </p:txBody>
      </p:sp>
    </p:spTree>
    <p:extLst>
      <p:ext uri="{BB962C8B-B14F-4D97-AF65-F5344CB8AC3E}">
        <p14:creationId xmlns:p14="http://schemas.microsoft.com/office/powerpoint/2010/main" val="4248620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5678" y="12590"/>
            <a:ext cx="7315200" cy="9906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l-GR" dirty="0" smtClean="0"/>
              <a:t>Ευρωπαϊκός Μηχανισμός </a:t>
            </a:r>
            <a:br>
              <a:rPr lang="el-GR" dirty="0" smtClean="0"/>
            </a:br>
            <a:r>
              <a:rPr lang="el-GR" dirty="0" smtClean="0"/>
              <a:t>Δίκαιης Μετάβασης (2020)</a:t>
            </a:r>
            <a:endParaRPr lang="en-US" sz="2400" dirty="0"/>
          </a:p>
        </p:txBody>
      </p:sp>
      <p:grpSp>
        <p:nvGrpSpPr>
          <p:cNvPr id="4" name="Group 3"/>
          <p:cNvGrpSpPr/>
          <p:nvPr/>
        </p:nvGrpSpPr>
        <p:grpSpPr>
          <a:xfrm>
            <a:off x="328811" y="1219200"/>
            <a:ext cx="8507702" cy="4302340"/>
            <a:chOff x="304800" y="2361553"/>
            <a:chExt cx="8507702" cy="4302340"/>
          </a:xfrm>
        </p:grpSpPr>
        <p:sp>
          <p:nvSpPr>
            <p:cNvPr id="5" name="Rounded Rectangle 4"/>
            <p:cNvSpPr/>
            <p:nvPr/>
          </p:nvSpPr>
          <p:spPr>
            <a:xfrm>
              <a:off x="2705378" y="2361553"/>
              <a:ext cx="3810000" cy="1007239"/>
            </a:xfrm>
            <a:prstGeom prst="roundRect">
              <a:avLst/>
            </a:prstGeom>
            <a:noFill/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b="1" dirty="0" smtClean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Μηχανισμός Δίκαιης Μετάβασης</a:t>
              </a:r>
              <a:endParaRPr lang="en-US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304800" y="4267200"/>
              <a:ext cx="3048000" cy="1752600"/>
            </a:xfrm>
            <a:prstGeom prst="round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</a:pPr>
              <a:r>
                <a:rPr lang="el-GR" b="1" dirty="0" smtClean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Ταμείο Δίκαιης Μετάβασης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l-GR" b="1" dirty="0" smtClean="0">
                  <a:solidFill>
                    <a:srgbClr val="8DC63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€17,5 δις 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l-GR" dirty="0" smtClean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μεταφορές ΕΤΠΑ/ΕΚΤ+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l-GR" dirty="0" smtClean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εθνική συνεισφορά </a:t>
              </a:r>
              <a:endParaRPr lang="en-US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3581399" y="4267200"/>
              <a:ext cx="2652817" cy="1752600"/>
            </a:xfrm>
            <a:prstGeom prst="roundRect">
              <a:avLst/>
            </a:prstGeom>
            <a:noFill/>
            <a:ln>
              <a:solidFill>
                <a:srgbClr val="006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</a:pPr>
              <a:r>
                <a:rPr lang="en-US" b="1" dirty="0" smtClean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Invest EU</a:t>
              </a:r>
            </a:p>
            <a:p>
              <a:pPr algn="ctr">
                <a:spcAft>
                  <a:spcPts val="600"/>
                </a:spcAft>
              </a:pPr>
              <a:r>
                <a:rPr lang="el-GR" dirty="0" smtClean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Δάνεια </a:t>
              </a:r>
              <a:r>
                <a:rPr lang="el-GR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και Εγγυήσεις ιδιωτικών επενδύσεων</a:t>
              </a:r>
              <a:endParaRPr lang="el-GR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553200" y="4263306"/>
              <a:ext cx="2133600" cy="1752600"/>
            </a:xfrm>
            <a:prstGeom prst="roundRect">
              <a:avLst/>
            </a:prstGeom>
            <a:no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</a:pPr>
              <a:r>
                <a:rPr lang="el-GR" b="1" dirty="0" err="1" smtClean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ΕΤΕπ</a:t>
              </a:r>
              <a:endParaRPr lang="el-GR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  <a:p>
              <a:pPr algn="ctr">
                <a:spcAft>
                  <a:spcPts val="600"/>
                </a:spcAft>
              </a:pPr>
              <a:r>
                <a:rPr lang="el-GR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Δάνεια δημοσίων </a:t>
              </a:r>
              <a:r>
                <a:rPr lang="el-GR" dirty="0" smtClean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επενδύσεων</a:t>
              </a:r>
              <a:endParaRPr lang="el-GR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  <a:p>
              <a:pPr algn="ctr">
                <a:spcAft>
                  <a:spcPts val="600"/>
                </a:spcAft>
              </a:pPr>
              <a:endParaRPr lang="el-GR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9" name="Oval Callout 8"/>
            <p:cNvSpPr/>
            <p:nvPr/>
          </p:nvSpPr>
          <p:spPr>
            <a:xfrm>
              <a:off x="331498" y="3502141"/>
              <a:ext cx="1192502" cy="685800"/>
            </a:xfrm>
            <a:prstGeom prst="wedgeEllipseCallou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sz="1600" b="1" dirty="0" smtClean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€ 30-50 δις</a:t>
              </a:r>
              <a:endParaRPr lang="en-US" sz="1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0" name="Oval Callout 9"/>
            <p:cNvSpPr/>
            <p:nvPr/>
          </p:nvSpPr>
          <p:spPr>
            <a:xfrm>
              <a:off x="3429000" y="3502141"/>
              <a:ext cx="1295400" cy="685800"/>
            </a:xfrm>
            <a:prstGeom prst="wedgeEllipseCallout">
              <a:avLst/>
            </a:prstGeom>
            <a:noFill/>
            <a:ln>
              <a:solidFill>
                <a:srgbClr val="006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sz="1600" b="1" dirty="0" smtClean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€ 45δις</a:t>
              </a:r>
              <a:endParaRPr lang="en-US" sz="1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1" name="Oval Callout 10"/>
            <p:cNvSpPr/>
            <p:nvPr/>
          </p:nvSpPr>
          <p:spPr>
            <a:xfrm>
              <a:off x="7620000" y="3485733"/>
              <a:ext cx="1192502" cy="685800"/>
            </a:xfrm>
            <a:prstGeom prst="wedgeEllipseCallout">
              <a:avLst/>
            </a:prstGeom>
            <a:no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sz="1600" b="1" dirty="0" smtClean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€ 25-30 δις</a:t>
              </a:r>
              <a:endParaRPr lang="en-US" sz="1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cxnSp>
          <p:nvCxnSpPr>
            <p:cNvPr id="12" name="Straight Arrow Connector 11"/>
            <p:cNvCxnSpPr>
              <a:stCxn id="5" idx="1"/>
              <a:endCxn id="6" idx="0"/>
            </p:cNvCxnSpPr>
            <p:nvPr/>
          </p:nvCxnSpPr>
          <p:spPr>
            <a:xfrm flipH="1">
              <a:off x="1828800" y="2865173"/>
              <a:ext cx="876578" cy="1402027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>
              <a:off x="5019188" y="3393543"/>
              <a:ext cx="0" cy="902995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>
              <a:stCxn id="5" idx="3"/>
              <a:endCxn id="8" idx="0"/>
            </p:cNvCxnSpPr>
            <p:nvPr/>
          </p:nvCxnSpPr>
          <p:spPr>
            <a:xfrm>
              <a:off x="6515378" y="2865173"/>
              <a:ext cx="1104622" cy="1398133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ounded Rectangle 14"/>
            <p:cNvSpPr/>
            <p:nvPr/>
          </p:nvSpPr>
          <p:spPr>
            <a:xfrm>
              <a:off x="326492" y="6282893"/>
              <a:ext cx="8458200" cy="381000"/>
            </a:xfrm>
            <a:prstGeom prst="roundRect">
              <a:avLst/>
            </a:prstGeom>
            <a:noFill/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b="1" dirty="0" smtClean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Συμβουλευτική και Τεχνική Βοήθεια – Πλατφόρμα Δίκαιης Μετάβασης </a:t>
              </a:r>
              <a:endParaRPr lang="en-US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16" name="Content Placeholder 3"/>
          <p:cNvSpPr txBox="1">
            <a:spLocks/>
          </p:cNvSpPr>
          <p:nvPr/>
        </p:nvSpPr>
        <p:spPr>
          <a:xfrm>
            <a:off x="3469" y="5638800"/>
            <a:ext cx="8915400" cy="1219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006838"/>
              </a:buClr>
              <a:buFont typeface="Wingdings" panose="05000000000000000000" pitchFamily="2" charset="2"/>
              <a:buChar char="§"/>
              <a:defRPr lang="en-US" sz="3200" kern="120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8DC63F"/>
              </a:buClr>
              <a:buFont typeface="Wingdings" panose="05000000000000000000" pitchFamily="2" charset="2"/>
              <a:buChar char="§"/>
              <a:defRPr lang="en-US" sz="2000" kern="120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lvl2pPr>
            <a:lvl3pPr marL="1257300" indent="-342900" algn="l" defTabSz="914400" rtl="0" eaLnBrk="1" latinLnBrk="0" hangingPunct="1">
              <a:spcBef>
                <a:spcPct val="20000"/>
              </a:spcBef>
              <a:buClr>
                <a:srgbClr val="A5D268"/>
              </a:buClr>
              <a:buFont typeface="Wingdings" panose="05000000000000000000" pitchFamily="2" charset="2"/>
              <a:buChar char="§"/>
              <a:defRPr lang="en-US" sz="1800" kern="120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lvl3pPr>
            <a:lvl4pPr marL="1257300" indent="-342900" algn="l" defTabSz="914400" rtl="0" eaLnBrk="1" latinLnBrk="0" hangingPunct="1">
              <a:spcBef>
                <a:spcPct val="20000"/>
              </a:spcBef>
              <a:buClr>
                <a:schemeClr val="accent3">
                  <a:lumMod val="40000"/>
                  <a:lumOff val="60000"/>
                </a:schemeClr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lvl4pPr>
            <a:lvl5pPr marL="1712913" indent="-288925" algn="l" defTabSz="914400" rtl="0" eaLnBrk="1" latinLnBrk="0" hangingPunct="1">
              <a:spcBef>
                <a:spcPct val="20000"/>
              </a:spcBef>
              <a:buClr>
                <a:schemeClr val="accent3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  <a:tabLst>
                <a:tab pos="1712913" algn="l"/>
              </a:tabLst>
              <a:defRPr lang="en-US" sz="1600" kern="12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300"/>
              </a:spcBef>
            </a:pPr>
            <a:r>
              <a:rPr lang="el-GR" sz="2400" dirty="0" smtClean="0"/>
              <a:t>€</a:t>
            </a:r>
            <a:r>
              <a:rPr lang="el-GR" sz="2400" dirty="0"/>
              <a:t>150 δις μαζί με τις </a:t>
            </a:r>
            <a:r>
              <a:rPr lang="el-GR" sz="2400" dirty="0" smtClean="0"/>
              <a:t>μοχλεύσεις - </a:t>
            </a:r>
            <a:r>
              <a:rPr lang="el-GR" sz="2400" dirty="0"/>
              <a:t>€17,5 δις «νέα» </a:t>
            </a:r>
            <a:r>
              <a:rPr lang="el-GR" sz="2400" dirty="0" smtClean="0"/>
              <a:t>χρήματα</a:t>
            </a:r>
            <a:endParaRPr lang="en-US" sz="2400" dirty="0"/>
          </a:p>
          <a:p>
            <a:pPr>
              <a:spcBef>
                <a:spcPts val="300"/>
              </a:spcBef>
            </a:pPr>
            <a:r>
              <a:rPr lang="el-GR" sz="2400" i="1" dirty="0" smtClean="0"/>
              <a:t>Δεν </a:t>
            </a:r>
            <a:r>
              <a:rPr lang="el-GR" sz="2400" i="1" dirty="0"/>
              <a:t>αφορά μόνο τις 31 εξορυκτικές περιφέρειες της </a:t>
            </a:r>
            <a:r>
              <a:rPr lang="el-GR" sz="2400" i="1" dirty="0" smtClean="0"/>
              <a:t>ΕΕ-27</a:t>
            </a:r>
          </a:p>
          <a:p>
            <a:pPr>
              <a:spcBef>
                <a:spcPts val="300"/>
              </a:spcBef>
            </a:pPr>
            <a:r>
              <a:rPr lang="el-GR" sz="2400" b="1" dirty="0" smtClean="0"/>
              <a:t>Προϋπόθεση</a:t>
            </a:r>
            <a:r>
              <a:rPr lang="el-GR" sz="2400" dirty="0" smtClean="0"/>
              <a:t>: </a:t>
            </a:r>
            <a:r>
              <a:rPr lang="el-GR" sz="2400" i="1" u="sng" dirty="0" smtClean="0"/>
              <a:t>Εκπόνηση Εδαφικών Σχεδίων Δίκαιης Μετάβασης</a:t>
            </a:r>
            <a:endParaRPr lang="en-US" sz="2400" i="1" u="sng" dirty="0"/>
          </a:p>
        </p:txBody>
      </p:sp>
    </p:spTree>
    <p:extLst>
      <p:ext uri="{BB962C8B-B14F-4D97-AF65-F5344CB8AC3E}">
        <p14:creationId xmlns:p14="http://schemas.microsoft.com/office/powerpoint/2010/main" val="3751121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76200"/>
            <a:ext cx="7315200" cy="9906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l-GR" dirty="0" smtClean="0"/>
              <a:t>Σχέδιο Δίκαιης Αναπτυξιακής Μετάβασης (ΣΔΑΜ –</a:t>
            </a:r>
            <a:r>
              <a:rPr lang="en-US" dirty="0" smtClean="0"/>
              <a:t> Master Plan)</a:t>
            </a:r>
            <a:r>
              <a:rPr lang="el-GR" dirty="0" smtClean="0"/>
              <a:t> </a:t>
            </a:r>
            <a:endParaRPr lang="en-US" sz="24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451350" y="1143000"/>
            <a:ext cx="4464050" cy="5638800"/>
          </a:xfrm>
        </p:spPr>
        <p:txBody>
          <a:bodyPr>
            <a:noAutofit/>
          </a:bodyPr>
          <a:lstStyle/>
          <a:p>
            <a:r>
              <a:rPr lang="en-US" sz="2400" dirty="0" smtClean="0"/>
              <a:t>2,55 GW </a:t>
            </a:r>
            <a:r>
              <a:rPr lang="el-GR" sz="2400" dirty="0" smtClean="0"/>
              <a:t>Φ/Β σε Δ. Μακεδονία-Μεγαλόπολη</a:t>
            </a:r>
            <a:endParaRPr lang="en-US" sz="2400" dirty="0" smtClean="0"/>
          </a:p>
          <a:p>
            <a:r>
              <a:rPr lang="el-GR" sz="2400" dirty="0" smtClean="0"/>
              <a:t>Μονάδα παραγωγής μπαταριών 250 Μ</a:t>
            </a:r>
            <a:r>
              <a:rPr lang="en-US" sz="2400" dirty="0" smtClean="0"/>
              <a:t>W</a:t>
            </a:r>
          </a:p>
          <a:p>
            <a:r>
              <a:rPr lang="el-GR" sz="2400" dirty="0" smtClean="0"/>
              <a:t>2μονάδες παραγωγής πράσινου υδρογόνου</a:t>
            </a:r>
            <a:endParaRPr lang="en-US" sz="2400" dirty="0" smtClean="0"/>
          </a:p>
          <a:p>
            <a:r>
              <a:rPr lang="el-GR" sz="2400" dirty="0"/>
              <a:t>Πεδίο Ενεργειακής Έρευνας και </a:t>
            </a:r>
            <a:r>
              <a:rPr lang="el-GR" sz="2400" dirty="0" smtClean="0"/>
              <a:t>Τεχνολογίας (ΠΕΝΕΤ)</a:t>
            </a:r>
            <a:endParaRPr lang="en-US" sz="2400" dirty="0" smtClean="0"/>
          </a:p>
          <a:p>
            <a:r>
              <a:rPr lang="el-GR" sz="2400" dirty="0" smtClean="0"/>
              <a:t>‘Έξυπνη</a:t>
            </a:r>
            <a:r>
              <a:rPr lang="en-US" sz="2400" dirty="0" smtClean="0"/>
              <a:t>”</a:t>
            </a:r>
            <a:r>
              <a:rPr lang="el-GR" sz="2400" dirty="0" smtClean="0"/>
              <a:t> γεωργία</a:t>
            </a:r>
            <a:endParaRPr lang="en-US" sz="2400" dirty="0" smtClean="0"/>
          </a:p>
          <a:p>
            <a:r>
              <a:rPr lang="el-GR" sz="2400" dirty="0" err="1" smtClean="0"/>
              <a:t>Οινο</a:t>
            </a:r>
            <a:r>
              <a:rPr lang="el-GR" sz="2400" dirty="0" smtClean="0"/>
              <a:t>-τουρισμός</a:t>
            </a:r>
            <a:endParaRPr lang="en-US" sz="2400" dirty="0" smtClean="0"/>
          </a:p>
          <a:p>
            <a:r>
              <a:rPr lang="el-GR" sz="2400" dirty="0" smtClean="0"/>
              <a:t>Μονάδα φυσικής αποκατάστασης</a:t>
            </a:r>
            <a:endParaRPr lang="en-US" sz="2400" dirty="0" smtClean="0"/>
          </a:p>
          <a:p>
            <a:r>
              <a:rPr lang="el-GR" sz="2400" dirty="0" smtClean="0"/>
              <a:t>Πρότυπη βιομηχανία φαρμάκων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1600"/>
            <a:ext cx="4451350" cy="528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6585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304800"/>
            <a:ext cx="7391400" cy="6096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l-GR" dirty="0" smtClean="0"/>
              <a:t>Προβλήματα</a:t>
            </a:r>
            <a:endParaRPr lang="en-US" sz="24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-663" y="1371600"/>
            <a:ext cx="8915400" cy="5257800"/>
          </a:xfrm>
        </p:spPr>
        <p:txBody>
          <a:bodyPr>
            <a:noAutofit/>
          </a:bodyPr>
          <a:lstStyle/>
          <a:p>
            <a:r>
              <a:rPr lang="el-GR" sz="2400" dirty="0"/>
              <a:t>Απουσία σχεδίου αποκατάστασης του περιβάλλοντος</a:t>
            </a:r>
          </a:p>
          <a:p>
            <a:pPr>
              <a:spcBef>
                <a:spcPts val="1800"/>
              </a:spcBef>
            </a:pPr>
            <a:r>
              <a:rPr lang="el-GR" sz="2400" dirty="0" smtClean="0"/>
              <a:t>Αόριστες περιγραφές επενδύσεων</a:t>
            </a:r>
          </a:p>
          <a:p>
            <a:pPr>
              <a:spcBef>
                <a:spcPts val="1800"/>
              </a:spcBef>
            </a:pPr>
            <a:r>
              <a:rPr lang="el-GR" sz="2400" dirty="0" smtClean="0"/>
              <a:t>Απουσία σύνδεσης χρηματοδότησης με διαθέσιμους πόρους</a:t>
            </a:r>
          </a:p>
          <a:p>
            <a:pPr>
              <a:spcBef>
                <a:spcPts val="1800"/>
              </a:spcBef>
            </a:pPr>
            <a:r>
              <a:rPr lang="el-GR" sz="2400" dirty="0"/>
              <a:t>Έλλειψη σύνδεσης με κριτήρια βιώσιμων επενδύσεων</a:t>
            </a:r>
          </a:p>
          <a:p>
            <a:pPr>
              <a:spcBef>
                <a:spcPts val="1800"/>
              </a:spcBef>
            </a:pPr>
            <a:r>
              <a:rPr lang="el-GR" sz="2400" dirty="0" smtClean="0"/>
              <a:t>Έμφαση μόνο σε μεγάλες επενδύσεις</a:t>
            </a:r>
          </a:p>
          <a:p>
            <a:pPr>
              <a:spcBef>
                <a:spcPts val="1800"/>
              </a:spcBef>
            </a:pPr>
            <a:r>
              <a:rPr lang="el-GR" sz="2400" dirty="0"/>
              <a:t>Ε</a:t>
            </a:r>
            <a:r>
              <a:rPr lang="el-GR" sz="2400" dirty="0" smtClean="0"/>
              <a:t>πενδύσεις σε νέες υποδομές ορυκτού αερίου</a:t>
            </a:r>
          </a:p>
          <a:p>
            <a:pPr>
              <a:spcBef>
                <a:spcPts val="1800"/>
              </a:spcBef>
            </a:pPr>
            <a:r>
              <a:rPr lang="el-GR" sz="2400" dirty="0" smtClean="0"/>
              <a:t>Περιορισμένη έμφαση στην αποθήκευση ενέργειας</a:t>
            </a:r>
          </a:p>
          <a:p>
            <a:pPr>
              <a:spcBef>
                <a:spcPts val="1800"/>
              </a:spcBef>
            </a:pPr>
            <a:r>
              <a:rPr lang="el-GR" sz="2400" dirty="0" smtClean="0"/>
              <a:t>Απουσία συστήματος διακυβέρνησης</a:t>
            </a:r>
          </a:p>
          <a:p>
            <a:pPr>
              <a:spcBef>
                <a:spcPts val="1800"/>
              </a:spcBef>
            </a:pPr>
            <a:r>
              <a:rPr lang="el-GR" sz="2400" dirty="0" smtClean="0"/>
              <a:t>Μη συμμετοχή τοπικής κοινωνίας στη διαμόρφωση του σχεδίου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048511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304800"/>
            <a:ext cx="7391400" cy="6096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l-GR" dirty="0" smtClean="0"/>
              <a:t>Προϋποθέσεις επιτυχίας</a:t>
            </a:r>
            <a:endParaRPr lang="en-US" sz="2400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0" y="1447800"/>
            <a:ext cx="8915400" cy="381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006838"/>
              </a:buClr>
              <a:buFont typeface="Wingdings" panose="05000000000000000000" pitchFamily="2" charset="2"/>
              <a:buChar char="§"/>
              <a:defRPr lang="en-US" sz="3200" kern="120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8DC63F"/>
              </a:buClr>
              <a:buFont typeface="Wingdings" panose="05000000000000000000" pitchFamily="2" charset="2"/>
              <a:buChar char="§"/>
              <a:defRPr lang="en-US" sz="2000" kern="120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lvl2pPr>
            <a:lvl3pPr marL="1257300" indent="-342900" algn="l" defTabSz="914400" rtl="0" eaLnBrk="1" latinLnBrk="0" hangingPunct="1">
              <a:spcBef>
                <a:spcPct val="20000"/>
              </a:spcBef>
              <a:buClr>
                <a:srgbClr val="A5D268"/>
              </a:buClr>
              <a:buFont typeface="Wingdings" panose="05000000000000000000" pitchFamily="2" charset="2"/>
              <a:buChar char="§"/>
              <a:defRPr lang="en-US" sz="1800" kern="120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lvl3pPr>
            <a:lvl4pPr marL="1257300" indent="-342900" algn="l" defTabSz="914400" rtl="0" eaLnBrk="1" latinLnBrk="0" hangingPunct="1">
              <a:spcBef>
                <a:spcPct val="20000"/>
              </a:spcBef>
              <a:buClr>
                <a:schemeClr val="accent3">
                  <a:lumMod val="40000"/>
                  <a:lumOff val="60000"/>
                </a:schemeClr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lvl4pPr>
            <a:lvl5pPr marL="1712913" indent="-288925" algn="l" defTabSz="914400" rtl="0" eaLnBrk="1" latinLnBrk="0" hangingPunct="1">
              <a:spcBef>
                <a:spcPct val="20000"/>
              </a:spcBef>
              <a:buClr>
                <a:schemeClr val="accent3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  <a:tabLst>
                <a:tab pos="1712913" algn="l"/>
              </a:tabLst>
              <a:defRPr lang="en-US" sz="1600" kern="12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/>
            <a:endParaRPr lang="en-US" sz="1600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1295400"/>
            <a:ext cx="8915400" cy="5298882"/>
          </a:xfrm>
        </p:spPr>
        <p:txBody>
          <a:bodyPr>
            <a:noAutofit/>
          </a:bodyPr>
          <a:lstStyle/>
          <a:p>
            <a:pPr>
              <a:spcBef>
                <a:spcPts val="1800"/>
              </a:spcBef>
            </a:pPr>
            <a:r>
              <a:rPr lang="el-GR" sz="2400" dirty="0" smtClean="0"/>
              <a:t>Σταθερή χρηματοδότηση</a:t>
            </a:r>
          </a:p>
          <a:p>
            <a:pPr>
              <a:spcBef>
                <a:spcPts val="1800"/>
              </a:spcBef>
            </a:pPr>
            <a:r>
              <a:rPr lang="el-GR" sz="2400" dirty="0" smtClean="0"/>
              <a:t>Συμφωνία πολιτικών κομμάτων</a:t>
            </a:r>
          </a:p>
          <a:p>
            <a:pPr>
              <a:spcBef>
                <a:spcPts val="1800"/>
              </a:spcBef>
            </a:pPr>
            <a:r>
              <a:rPr lang="el-GR" sz="2400" dirty="0" smtClean="0"/>
              <a:t>Μεγαλύτερη συμμετοχή και διαβούλευση για λύσεις</a:t>
            </a:r>
          </a:p>
          <a:p>
            <a:pPr>
              <a:spcBef>
                <a:spcPts val="1800"/>
              </a:spcBef>
            </a:pPr>
            <a:r>
              <a:rPr lang="el-GR" sz="2400" dirty="0" smtClean="0"/>
              <a:t>Ενίσχυση τοπικών κοινωνιών (πχ. ενεργειακές κοινότητες)</a:t>
            </a:r>
          </a:p>
          <a:p>
            <a:pPr>
              <a:spcBef>
                <a:spcPts val="1800"/>
              </a:spcBef>
            </a:pPr>
            <a:r>
              <a:rPr lang="el-GR" sz="2400" dirty="0" smtClean="0"/>
              <a:t>Εμπλοκή τοπικών μικρομεσαίων επιχειρήσεων</a:t>
            </a:r>
          </a:p>
          <a:p>
            <a:pPr>
              <a:spcBef>
                <a:spcPts val="1800"/>
              </a:spcBef>
            </a:pPr>
            <a:r>
              <a:rPr lang="el-GR" sz="2400" dirty="0" smtClean="0"/>
              <a:t>Αποκεντρωμένη διακυβέρνηση</a:t>
            </a:r>
          </a:p>
          <a:p>
            <a:pPr>
              <a:spcBef>
                <a:spcPts val="1800"/>
              </a:spcBef>
            </a:pPr>
            <a:r>
              <a:rPr lang="el-GR" sz="2400" dirty="0" smtClean="0"/>
              <a:t>Η επόμενη μέρα (πρέπει να) είναι «πράσινη»</a:t>
            </a:r>
          </a:p>
          <a:p>
            <a:pPr lvl="1"/>
            <a:r>
              <a:rPr lang="el-GR" dirty="0" smtClean="0"/>
              <a:t>Ευρωπαϊκή Πράσινη Συμφωνία</a:t>
            </a:r>
          </a:p>
          <a:p>
            <a:pPr lvl="1"/>
            <a:r>
              <a:rPr lang="el-GR" dirty="0" smtClean="0"/>
              <a:t>Εναρμόνιση της ευρωπαϊκής νομοθεσίας</a:t>
            </a:r>
          </a:p>
          <a:p>
            <a:pPr lvl="1"/>
            <a:r>
              <a:rPr lang="el-GR" dirty="0" smtClean="0"/>
              <a:t>Ανακατεύθυνση των χρηματοδοτήσεων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89316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304800"/>
            <a:ext cx="7391400" cy="6096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l-GR" dirty="0" smtClean="0"/>
              <a:t>Ο ρόλος των ΜΚΟ</a:t>
            </a:r>
            <a:endParaRPr lang="en-US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1600"/>
            <a:ext cx="4330700" cy="528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321683"/>
            <a:ext cx="4330700" cy="528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1600"/>
            <a:ext cx="4330700" cy="528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7125" y="1323008"/>
            <a:ext cx="4070350" cy="528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6800" y="1371600"/>
            <a:ext cx="4324350" cy="528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9910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304800"/>
            <a:ext cx="7391400" cy="6096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l-GR" dirty="0" smtClean="0"/>
              <a:t>Ο ρόλος των ΜΚΟ</a:t>
            </a:r>
            <a:endParaRPr lang="en-US" sz="2400" dirty="0"/>
          </a:p>
        </p:txBody>
      </p:sp>
      <p:sp>
        <p:nvSpPr>
          <p:cNvPr id="3" name="Content Placeholder 3"/>
          <p:cNvSpPr>
            <a:spLocks noGrp="1"/>
          </p:cNvSpPr>
          <p:nvPr>
            <p:ph idx="1"/>
          </p:nvPr>
        </p:nvSpPr>
        <p:spPr>
          <a:xfrm>
            <a:off x="0" y="1600200"/>
            <a:ext cx="8915400" cy="4572000"/>
          </a:xfrm>
        </p:spPr>
        <p:txBody>
          <a:bodyPr>
            <a:noAutofit/>
          </a:bodyPr>
          <a:lstStyle/>
          <a:p>
            <a:pPr>
              <a:spcBef>
                <a:spcPts val="2400"/>
              </a:spcBef>
            </a:pPr>
            <a:r>
              <a:rPr lang="el-GR" sz="2400" dirty="0" smtClean="0"/>
              <a:t>Συνηγορία </a:t>
            </a:r>
            <a:r>
              <a:rPr lang="el-GR" sz="2400" dirty="0" smtClean="0"/>
              <a:t>σε Ευρώπη και Ελλάδα</a:t>
            </a:r>
          </a:p>
          <a:p>
            <a:pPr lvl="1"/>
            <a:r>
              <a:rPr lang="el-GR" sz="1800" dirty="0" smtClean="0"/>
              <a:t>Οδηγία για χρηματιστήριο ρύπων</a:t>
            </a:r>
          </a:p>
          <a:p>
            <a:pPr lvl="1"/>
            <a:r>
              <a:rPr lang="el-GR" sz="1800" dirty="0" smtClean="0"/>
              <a:t>Κανονισμός για το Ευρωπαϊκό Ταμείο Δίκαιης Μετάβασης</a:t>
            </a:r>
          </a:p>
          <a:p>
            <a:pPr lvl="1"/>
            <a:r>
              <a:rPr lang="el-GR" sz="1800" dirty="0" smtClean="0"/>
              <a:t>Θέσπιση Εθνικού Ταμείου Δίκαιης Μετάβασης</a:t>
            </a:r>
          </a:p>
          <a:p>
            <a:pPr>
              <a:spcBef>
                <a:spcPts val="2400"/>
              </a:spcBef>
            </a:pPr>
            <a:r>
              <a:rPr lang="el-GR" sz="2400" dirty="0" smtClean="0"/>
              <a:t>Συμμετοχή σε πλατφόρμες διαλόγου</a:t>
            </a:r>
          </a:p>
          <a:p>
            <a:pPr lvl="1"/>
            <a:r>
              <a:rPr lang="en-US" sz="1800" dirty="0" smtClean="0"/>
              <a:t>Coal Regions in Transition platform</a:t>
            </a:r>
          </a:p>
          <a:p>
            <a:pPr lvl="1"/>
            <a:r>
              <a:rPr lang="en-US" sz="1800" dirty="0" smtClean="0"/>
              <a:t>Just Transition platform</a:t>
            </a:r>
          </a:p>
          <a:p>
            <a:pPr lvl="1"/>
            <a:r>
              <a:rPr lang="en-US" sz="1800" dirty="0" smtClean="0"/>
              <a:t>Platform </a:t>
            </a:r>
            <a:r>
              <a:rPr lang="en-US" sz="1800" dirty="0"/>
              <a:t>in Support of Coal Regions in Transition in Western Balkans and Ukraine </a:t>
            </a:r>
            <a:endParaRPr lang="el-GR" sz="1800" dirty="0" smtClean="0"/>
          </a:p>
          <a:p>
            <a:pPr>
              <a:spcBef>
                <a:spcPts val="2400"/>
              </a:spcBef>
            </a:pPr>
            <a:r>
              <a:rPr lang="el-GR" sz="2400" dirty="0" smtClean="0"/>
              <a:t>Στήριξη δημάρχων/περιφερειαρχών</a:t>
            </a: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425986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181600" y="3200400"/>
            <a:ext cx="3352800" cy="609600"/>
          </a:xfrm>
        </p:spPr>
        <p:txBody>
          <a:bodyPr/>
          <a:lstStyle/>
          <a:p>
            <a:r>
              <a:rPr lang="el-GR" dirty="0" smtClean="0"/>
              <a:t>Ευχαριστώ!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6200" y="6019800"/>
            <a:ext cx="335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dirty="0" smtClean="0">
                <a:latin typeface="Cambria" pitchFamily="18" charset="0"/>
                <a:ea typeface="Cambria" pitchFamily="18" charset="0"/>
              </a:rPr>
              <a:t>	</a:t>
            </a:r>
            <a:r>
              <a:rPr lang="en-US" sz="1600" dirty="0" smtClean="0">
                <a:latin typeface="Cambria" pitchFamily="18" charset="0"/>
                <a:ea typeface="Cambria" pitchFamily="18" charset="0"/>
                <a:hlinkClick r:id="rId2"/>
              </a:rPr>
              <a:t>thegreentank.gr</a:t>
            </a:r>
            <a:r>
              <a:rPr lang="en-US" sz="1600" dirty="0" smtClean="0">
                <a:latin typeface="Cambria" pitchFamily="18" charset="0"/>
                <a:ea typeface="Cambria" pitchFamily="18" charset="0"/>
              </a:rPr>
              <a:t>  </a:t>
            </a:r>
          </a:p>
          <a:p>
            <a:r>
              <a:rPr lang="en-US" sz="1600" dirty="0" smtClean="0">
                <a:latin typeface="Cambria" pitchFamily="18" charset="0"/>
                <a:ea typeface="Cambria" pitchFamily="18" charset="0"/>
              </a:rPr>
              <a:t> 	</a:t>
            </a:r>
            <a:r>
              <a:rPr lang="en-US" sz="1600" dirty="0" smtClean="0">
                <a:latin typeface="Cambria" pitchFamily="18" charset="0"/>
                <a:ea typeface="Cambria" pitchFamily="18" charset="0"/>
                <a:hlinkClick r:id="rId3"/>
              </a:rPr>
              <a:t>@</a:t>
            </a:r>
            <a:r>
              <a:rPr lang="en-US" sz="1600" dirty="0" err="1">
                <a:latin typeface="Cambria" pitchFamily="18" charset="0"/>
                <a:ea typeface="Cambria" pitchFamily="18" charset="0"/>
                <a:hlinkClick r:id="rId3"/>
              </a:rPr>
              <a:t>The_GreenTank</a:t>
            </a:r>
            <a:r>
              <a:rPr lang="en-US" sz="1600" b="1" dirty="0">
                <a:latin typeface="Cambria" pitchFamily="18" charset="0"/>
                <a:ea typeface="Cambria" pitchFamily="18" charset="0"/>
                <a:hlinkClick r:id="rId3"/>
              </a:rPr>
              <a:t> </a:t>
            </a:r>
            <a:endParaRPr lang="en-US" sz="1600" b="1" dirty="0">
              <a:latin typeface="Cambria" pitchFamily="18" charset="0"/>
              <a:ea typeface="Cambria" pitchFamily="18" charset="0"/>
            </a:endParaRPr>
          </a:p>
        </p:txBody>
      </p:sp>
      <p:pic>
        <p:nvPicPr>
          <p:cNvPr id="17" name="Picture 16">
            <a:hlinkClick r:id="rId4"/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079" y="6138992"/>
            <a:ext cx="311150" cy="311150"/>
          </a:xfrm>
          <a:prstGeom prst="rect">
            <a:avLst/>
          </a:prstGeom>
        </p:spPr>
      </p:pic>
      <p:pic>
        <p:nvPicPr>
          <p:cNvPr id="18" name="Picture 17" descr="social-media-icons - Fire Within">
            <a:hlinkClick r:id="rId3"/>
          </p:cNvPr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24"/>
          <a:stretch/>
        </p:blipFill>
        <p:spPr bwMode="auto">
          <a:xfrm>
            <a:off x="105879" y="6450142"/>
            <a:ext cx="503721" cy="40785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35577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304800"/>
            <a:ext cx="7391400" cy="6096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l-GR" dirty="0" smtClean="0"/>
              <a:t>Κλιματική Κρίση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9200"/>
            <a:ext cx="5573486" cy="326571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7538" y="1219200"/>
            <a:ext cx="4180114" cy="5638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669" y="4343399"/>
            <a:ext cx="4800600" cy="2616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675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304800"/>
            <a:ext cx="7391400" cy="6096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l-GR" dirty="0" smtClean="0"/>
              <a:t>Συμφωνία του Παρισιού</a:t>
            </a:r>
            <a:endParaRPr lang="en-US" sz="2400" dirty="0"/>
          </a:p>
        </p:txBody>
      </p:sp>
      <p:sp>
        <p:nvSpPr>
          <p:cNvPr id="4" name="Content Placeholder 3"/>
          <p:cNvSpPr txBox="1">
            <a:spLocks/>
          </p:cNvSpPr>
          <p:nvPr/>
        </p:nvSpPr>
        <p:spPr>
          <a:xfrm>
            <a:off x="-18763" y="4648200"/>
            <a:ext cx="8915400" cy="2133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006838"/>
              </a:buClr>
              <a:buFont typeface="Wingdings" panose="05000000000000000000" pitchFamily="2" charset="2"/>
              <a:buChar char="§"/>
              <a:defRPr lang="en-US" sz="3200" kern="120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8DC63F"/>
              </a:buClr>
              <a:buFont typeface="Wingdings" panose="05000000000000000000" pitchFamily="2" charset="2"/>
              <a:buChar char="§"/>
              <a:defRPr lang="en-US" sz="2000" kern="120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lvl2pPr>
            <a:lvl3pPr marL="1257300" indent="-342900" algn="l" defTabSz="914400" rtl="0" eaLnBrk="1" latinLnBrk="0" hangingPunct="1">
              <a:spcBef>
                <a:spcPct val="20000"/>
              </a:spcBef>
              <a:buClr>
                <a:srgbClr val="A5D268"/>
              </a:buClr>
              <a:buFont typeface="Wingdings" panose="05000000000000000000" pitchFamily="2" charset="2"/>
              <a:buChar char="§"/>
              <a:defRPr lang="en-US" sz="1800" kern="120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lvl3pPr>
            <a:lvl4pPr marL="1257300" indent="-342900" algn="l" defTabSz="914400" rtl="0" eaLnBrk="1" latinLnBrk="0" hangingPunct="1">
              <a:spcBef>
                <a:spcPct val="20000"/>
              </a:spcBef>
              <a:buClr>
                <a:schemeClr val="accent3">
                  <a:lumMod val="40000"/>
                  <a:lumOff val="60000"/>
                </a:schemeClr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lvl4pPr>
            <a:lvl5pPr marL="1712913" indent="-288925" algn="l" defTabSz="914400" rtl="0" eaLnBrk="1" latinLnBrk="0" hangingPunct="1">
              <a:spcBef>
                <a:spcPct val="20000"/>
              </a:spcBef>
              <a:buClr>
                <a:schemeClr val="accent3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  <a:tabLst>
                <a:tab pos="1712913" algn="l"/>
              </a:tabLst>
              <a:defRPr lang="en-US" sz="1600" kern="12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i="1" dirty="0" smtClean="0"/>
              <a:t>“Holding </a:t>
            </a:r>
            <a:r>
              <a:rPr lang="en-GB" sz="2400" i="1" dirty="0"/>
              <a:t>the increase in the global average temperature to well below 2 °C above pre-industrial levels and pursuing efforts to limit the temperature increase to </a:t>
            </a:r>
            <a:r>
              <a:rPr lang="en-GB" sz="3600" b="1" i="1" dirty="0">
                <a:solidFill>
                  <a:srgbClr val="006838"/>
                </a:solidFill>
              </a:rPr>
              <a:t>1.5 °C</a:t>
            </a:r>
            <a:r>
              <a:rPr lang="en-GB" sz="2400" i="1" dirty="0"/>
              <a:t> above pre-industrial levels, recognizing that this would significantly reduce the risks and impacts of climate </a:t>
            </a:r>
            <a:r>
              <a:rPr lang="en-GB" sz="2400" i="1" dirty="0" smtClean="0"/>
              <a:t>change”</a:t>
            </a:r>
            <a:endParaRPr lang="el-GR" sz="2400" i="1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7" y="1385515"/>
            <a:ext cx="8886698" cy="299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216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304800"/>
            <a:ext cx="7391400" cy="6096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l-GR" dirty="0" smtClean="0"/>
              <a:t>Αλλαγές στην Ευρωπαϊκή Νομοθεσία</a:t>
            </a:r>
            <a:endParaRPr lang="en-US" sz="2400" dirty="0"/>
          </a:p>
        </p:txBody>
      </p:sp>
      <p:sp>
        <p:nvSpPr>
          <p:cNvPr id="4" name="Content Placeholder 3"/>
          <p:cNvSpPr txBox="1">
            <a:spLocks/>
          </p:cNvSpPr>
          <p:nvPr/>
        </p:nvSpPr>
        <p:spPr>
          <a:xfrm>
            <a:off x="5962" y="1219200"/>
            <a:ext cx="8909437" cy="914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006838"/>
              </a:buClr>
              <a:buFont typeface="Wingdings" panose="05000000000000000000" pitchFamily="2" charset="2"/>
              <a:buChar char="§"/>
              <a:defRPr lang="en-US" sz="3200" kern="120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8DC63F"/>
              </a:buClr>
              <a:buFont typeface="Wingdings" panose="05000000000000000000" pitchFamily="2" charset="2"/>
              <a:buChar char="§"/>
              <a:defRPr lang="en-US" sz="2000" kern="120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lvl2pPr>
            <a:lvl3pPr marL="1257300" indent="-342900" algn="l" defTabSz="914400" rtl="0" eaLnBrk="1" latinLnBrk="0" hangingPunct="1">
              <a:spcBef>
                <a:spcPct val="20000"/>
              </a:spcBef>
              <a:buClr>
                <a:srgbClr val="A5D268"/>
              </a:buClr>
              <a:buFont typeface="Wingdings" panose="05000000000000000000" pitchFamily="2" charset="2"/>
              <a:buChar char="§"/>
              <a:defRPr lang="en-US" sz="1800" kern="120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lvl3pPr>
            <a:lvl4pPr marL="1257300" indent="-342900" algn="l" defTabSz="914400" rtl="0" eaLnBrk="1" latinLnBrk="0" hangingPunct="1">
              <a:spcBef>
                <a:spcPct val="20000"/>
              </a:spcBef>
              <a:buClr>
                <a:schemeClr val="accent3">
                  <a:lumMod val="40000"/>
                  <a:lumOff val="60000"/>
                </a:schemeClr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lvl4pPr>
            <a:lvl5pPr marL="1712913" indent="-288925" algn="l" defTabSz="914400" rtl="0" eaLnBrk="1" latinLnBrk="0" hangingPunct="1">
              <a:spcBef>
                <a:spcPct val="20000"/>
              </a:spcBef>
              <a:buClr>
                <a:schemeClr val="accent3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  <a:tabLst>
                <a:tab pos="1712913" algn="l"/>
              </a:tabLst>
              <a:defRPr lang="en-US" sz="1600" kern="12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</a:pPr>
            <a:r>
              <a:rPr lang="el-GR" sz="2800" dirty="0" smtClean="0"/>
              <a:t>Οδηγία για το Χρηματιστήριο Ρύπων (ΕΣΕΔΕ)</a:t>
            </a:r>
          </a:p>
          <a:p>
            <a:pPr lvl="1">
              <a:spcBef>
                <a:spcPts val="600"/>
              </a:spcBef>
            </a:pPr>
            <a:r>
              <a:rPr lang="el-GR" sz="1800" dirty="0" smtClean="0"/>
              <a:t>Αύξηση τιμών δικαιωμάτων εκπομπών </a:t>
            </a:r>
            <a:r>
              <a:rPr lang="en-US" sz="1800" dirty="0" smtClean="0"/>
              <a:t>CO</a:t>
            </a:r>
            <a:r>
              <a:rPr lang="en-US" sz="1800" baseline="-25000" dirty="0" smtClean="0"/>
              <a:t>2</a:t>
            </a:r>
            <a:endParaRPr lang="el-GR" sz="1800" dirty="0" smtClean="0"/>
          </a:p>
        </p:txBody>
      </p:sp>
      <p:sp>
        <p:nvSpPr>
          <p:cNvPr id="7" name="Content Placeholder 3"/>
          <p:cNvSpPr txBox="1">
            <a:spLocks/>
          </p:cNvSpPr>
          <p:nvPr/>
        </p:nvSpPr>
        <p:spPr>
          <a:xfrm>
            <a:off x="0" y="4572000"/>
            <a:ext cx="8909437" cy="2286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006838"/>
              </a:buClr>
              <a:buFont typeface="Wingdings" panose="05000000000000000000" pitchFamily="2" charset="2"/>
              <a:buChar char="§"/>
              <a:defRPr lang="en-US" sz="3200" kern="120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8DC63F"/>
              </a:buClr>
              <a:buFont typeface="Wingdings" panose="05000000000000000000" pitchFamily="2" charset="2"/>
              <a:buChar char="§"/>
              <a:defRPr lang="en-US" sz="2000" kern="120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lvl2pPr>
            <a:lvl3pPr marL="1257300" indent="-342900" algn="l" defTabSz="914400" rtl="0" eaLnBrk="1" latinLnBrk="0" hangingPunct="1">
              <a:spcBef>
                <a:spcPct val="20000"/>
              </a:spcBef>
              <a:buClr>
                <a:srgbClr val="A5D268"/>
              </a:buClr>
              <a:buFont typeface="Wingdings" panose="05000000000000000000" pitchFamily="2" charset="2"/>
              <a:buChar char="§"/>
              <a:defRPr lang="en-US" sz="1800" kern="120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lvl3pPr>
            <a:lvl4pPr marL="1257300" indent="-342900" algn="l" defTabSz="914400" rtl="0" eaLnBrk="1" latinLnBrk="0" hangingPunct="1">
              <a:spcBef>
                <a:spcPct val="20000"/>
              </a:spcBef>
              <a:buClr>
                <a:schemeClr val="accent3">
                  <a:lumMod val="40000"/>
                  <a:lumOff val="60000"/>
                </a:schemeClr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lvl4pPr>
            <a:lvl5pPr marL="1712913" indent="-288925" algn="l" defTabSz="914400" rtl="0" eaLnBrk="1" latinLnBrk="0" hangingPunct="1">
              <a:spcBef>
                <a:spcPct val="20000"/>
              </a:spcBef>
              <a:buClr>
                <a:schemeClr val="accent3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  <a:tabLst>
                <a:tab pos="1712913" algn="l"/>
              </a:tabLst>
              <a:defRPr lang="en-US" sz="1600" kern="12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800"/>
              </a:spcBef>
            </a:pPr>
            <a:r>
              <a:rPr lang="el-GR" sz="2800" dirty="0" smtClean="0"/>
              <a:t>Οδηγία Βιομηχανικών Εκπομπών</a:t>
            </a:r>
          </a:p>
          <a:p>
            <a:pPr lvl="1">
              <a:spcBef>
                <a:spcPts val="600"/>
              </a:spcBef>
            </a:pPr>
            <a:r>
              <a:rPr lang="el-GR" sz="1800" dirty="0" smtClean="0"/>
              <a:t>Αυστηρότερα όρια εκπομπών </a:t>
            </a:r>
            <a:r>
              <a:rPr lang="en-US" sz="1800" dirty="0" smtClean="0"/>
              <a:t>N</a:t>
            </a:r>
            <a:r>
              <a:rPr lang="el-GR" sz="1800" dirty="0" smtClean="0"/>
              <a:t>Ο</a:t>
            </a:r>
            <a:r>
              <a:rPr lang="en-US" sz="1800" baseline="-25000" dirty="0" smtClean="0"/>
              <a:t>x</a:t>
            </a:r>
            <a:r>
              <a:rPr lang="en-US" sz="1800" dirty="0" smtClean="0"/>
              <a:t>, SO</a:t>
            </a:r>
            <a:r>
              <a:rPr lang="en-US" sz="1800" baseline="-25000" dirty="0" smtClean="0"/>
              <a:t>2</a:t>
            </a:r>
            <a:r>
              <a:rPr lang="en-US" sz="1800" dirty="0" smtClean="0"/>
              <a:t>, </a:t>
            </a:r>
            <a:r>
              <a:rPr lang="el-GR" sz="1800" dirty="0" smtClean="0"/>
              <a:t>σωματιδίων, βαρέων μετάλλων</a:t>
            </a:r>
          </a:p>
          <a:p>
            <a:pPr lvl="1">
              <a:spcBef>
                <a:spcPts val="600"/>
              </a:spcBef>
            </a:pPr>
            <a:r>
              <a:rPr lang="el-GR" sz="1800" dirty="0" smtClean="0"/>
              <a:t>Ανάγκη για ακριβές αναβαθμίσεις </a:t>
            </a:r>
            <a:r>
              <a:rPr lang="el-GR" sz="1800" dirty="0" err="1" smtClean="0"/>
              <a:t>λιγνιτικών</a:t>
            </a:r>
            <a:r>
              <a:rPr lang="el-GR" sz="1800" dirty="0" smtClean="0"/>
              <a:t> μονάδων</a:t>
            </a:r>
          </a:p>
          <a:p>
            <a:pPr>
              <a:spcBef>
                <a:spcPts val="1800"/>
              </a:spcBef>
            </a:pPr>
            <a:r>
              <a:rPr lang="el-GR" sz="2800" dirty="0" smtClean="0"/>
              <a:t>Κανονισμός λειτουργίας αγοράς ηλεκτρικής ενέργειας</a:t>
            </a:r>
          </a:p>
          <a:p>
            <a:pPr lvl="1">
              <a:spcBef>
                <a:spcPts val="600"/>
              </a:spcBef>
            </a:pPr>
            <a:r>
              <a:rPr lang="el-GR" sz="1800" dirty="0" smtClean="0"/>
              <a:t>Κατάργηση επιδοτήσεων </a:t>
            </a:r>
            <a:r>
              <a:rPr lang="el-GR" sz="1800" dirty="0" err="1" smtClean="0"/>
              <a:t>λιγνιτικών</a:t>
            </a:r>
            <a:r>
              <a:rPr lang="el-GR" sz="1800" dirty="0" smtClean="0"/>
              <a:t> μονάδων (μέσω ΑΔΙ)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538" y="2133600"/>
            <a:ext cx="6846888" cy="2298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28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304800"/>
            <a:ext cx="7391400" cy="6096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l-GR" dirty="0" smtClean="0"/>
              <a:t>Ο λιγνίτης σήμερα – ΕΕ-27</a:t>
            </a:r>
            <a:endParaRPr lang="en-US" sz="2400" dirty="0"/>
          </a:p>
        </p:txBody>
      </p:sp>
      <p:sp>
        <p:nvSpPr>
          <p:cNvPr id="4" name="Content Placeholder 3"/>
          <p:cNvSpPr txBox="1">
            <a:spLocks/>
          </p:cNvSpPr>
          <p:nvPr/>
        </p:nvSpPr>
        <p:spPr>
          <a:xfrm>
            <a:off x="35781" y="6248400"/>
            <a:ext cx="8915400" cy="533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006838"/>
              </a:buClr>
              <a:buFont typeface="Wingdings" panose="05000000000000000000" pitchFamily="2" charset="2"/>
              <a:buChar char="§"/>
              <a:defRPr lang="en-US" sz="3200" kern="120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8DC63F"/>
              </a:buClr>
              <a:buFont typeface="Wingdings" panose="05000000000000000000" pitchFamily="2" charset="2"/>
              <a:buChar char="§"/>
              <a:defRPr lang="en-US" sz="2000" kern="120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lvl2pPr>
            <a:lvl3pPr marL="1257300" indent="-342900" algn="l" defTabSz="914400" rtl="0" eaLnBrk="1" latinLnBrk="0" hangingPunct="1">
              <a:spcBef>
                <a:spcPct val="20000"/>
              </a:spcBef>
              <a:buClr>
                <a:srgbClr val="A5D268"/>
              </a:buClr>
              <a:buFont typeface="Wingdings" panose="05000000000000000000" pitchFamily="2" charset="2"/>
              <a:buChar char="§"/>
              <a:defRPr lang="en-US" sz="1800" kern="120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lvl3pPr>
            <a:lvl4pPr marL="1257300" indent="-342900" algn="l" defTabSz="914400" rtl="0" eaLnBrk="1" latinLnBrk="0" hangingPunct="1">
              <a:spcBef>
                <a:spcPct val="20000"/>
              </a:spcBef>
              <a:buClr>
                <a:schemeClr val="accent3">
                  <a:lumMod val="40000"/>
                  <a:lumOff val="60000"/>
                </a:schemeClr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lvl4pPr>
            <a:lvl5pPr marL="1712913" indent="-288925" algn="l" defTabSz="914400" rtl="0" eaLnBrk="1" latinLnBrk="0" hangingPunct="1">
              <a:spcBef>
                <a:spcPct val="20000"/>
              </a:spcBef>
              <a:buClr>
                <a:schemeClr val="accent3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  <a:tabLst>
                <a:tab pos="1712913" algn="l"/>
              </a:tabLst>
              <a:defRPr lang="en-US" sz="1600" kern="12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2300" dirty="0" smtClean="0"/>
              <a:t>Μείωση κατά </a:t>
            </a:r>
            <a:r>
              <a:rPr lang="en-US" sz="2300" b="1" dirty="0" smtClean="0">
                <a:solidFill>
                  <a:srgbClr val="006838"/>
                </a:solidFill>
              </a:rPr>
              <a:t>20</a:t>
            </a:r>
            <a:r>
              <a:rPr lang="el-GR" sz="2300" b="1" dirty="0" smtClean="0">
                <a:solidFill>
                  <a:srgbClr val="006838"/>
                </a:solidFill>
              </a:rPr>
              <a:t>%</a:t>
            </a:r>
            <a:r>
              <a:rPr lang="el-GR" sz="2300" dirty="0" smtClean="0"/>
              <a:t> σε σχέση με  2019</a:t>
            </a:r>
            <a:r>
              <a:rPr lang="en-US" sz="2300" dirty="0" smtClean="0"/>
              <a:t> </a:t>
            </a:r>
            <a:r>
              <a:rPr lang="el-GR" sz="2300" dirty="0" smtClean="0"/>
              <a:t>και </a:t>
            </a:r>
            <a:r>
              <a:rPr lang="el-GR" sz="2300" b="1" dirty="0" smtClean="0">
                <a:solidFill>
                  <a:srgbClr val="006838"/>
                </a:solidFill>
              </a:rPr>
              <a:t>50%</a:t>
            </a:r>
            <a:r>
              <a:rPr lang="el-GR" sz="2300" dirty="0" smtClean="0"/>
              <a:t> σε σχέση με 2015</a:t>
            </a:r>
            <a:endParaRPr lang="en-US" sz="2300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76" y="1274594"/>
            <a:ext cx="8802370" cy="4949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04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304800"/>
            <a:ext cx="7391400" cy="6096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l-GR" dirty="0" smtClean="0"/>
              <a:t>Ο λιγνίτης σήμερα - Ελλάδα</a:t>
            </a:r>
            <a:endParaRPr lang="en-US" sz="24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621" y="1327868"/>
            <a:ext cx="8118158" cy="4877753"/>
          </a:xfrm>
          <a:prstGeom prst="rect">
            <a:avLst/>
          </a:prstGeom>
        </p:spPr>
      </p:pic>
      <p:sp>
        <p:nvSpPr>
          <p:cNvPr id="11" name="Content Placeholder 3"/>
          <p:cNvSpPr txBox="1">
            <a:spLocks/>
          </p:cNvSpPr>
          <p:nvPr/>
        </p:nvSpPr>
        <p:spPr>
          <a:xfrm>
            <a:off x="0" y="6324600"/>
            <a:ext cx="8915400" cy="533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006838"/>
              </a:buClr>
              <a:buFont typeface="Wingdings" panose="05000000000000000000" pitchFamily="2" charset="2"/>
              <a:buChar char="§"/>
              <a:defRPr lang="en-US" sz="3200" kern="120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8DC63F"/>
              </a:buClr>
              <a:buFont typeface="Wingdings" panose="05000000000000000000" pitchFamily="2" charset="2"/>
              <a:buChar char="§"/>
              <a:defRPr lang="en-US" sz="2000" kern="120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lvl2pPr>
            <a:lvl3pPr marL="1257300" indent="-342900" algn="l" defTabSz="914400" rtl="0" eaLnBrk="1" latinLnBrk="0" hangingPunct="1">
              <a:spcBef>
                <a:spcPct val="20000"/>
              </a:spcBef>
              <a:buClr>
                <a:srgbClr val="A5D268"/>
              </a:buClr>
              <a:buFont typeface="Wingdings" panose="05000000000000000000" pitchFamily="2" charset="2"/>
              <a:buChar char="§"/>
              <a:defRPr lang="en-US" sz="1800" kern="120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lvl3pPr>
            <a:lvl4pPr marL="1257300" indent="-342900" algn="l" defTabSz="914400" rtl="0" eaLnBrk="1" latinLnBrk="0" hangingPunct="1">
              <a:spcBef>
                <a:spcPct val="20000"/>
              </a:spcBef>
              <a:buClr>
                <a:schemeClr val="accent3">
                  <a:lumMod val="40000"/>
                  <a:lumOff val="60000"/>
                </a:schemeClr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lvl4pPr>
            <a:lvl5pPr marL="1712913" indent="-288925" algn="l" defTabSz="914400" rtl="0" eaLnBrk="1" latinLnBrk="0" hangingPunct="1">
              <a:spcBef>
                <a:spcPct val="20000"/>
              </a:spcBef>
              <a:buClr>
                <a:schemeClr val="accent3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  <a:tabLst>
                <a:tab pos="1712913" algn="l"/>
              </a:tabLst>
              <a:defRPr lang="en-US" sz="1600" kern="12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2300" dirty="0" smtClean="0"/>
              <a:t>Πτώση κατά </a:t>
            </a:r>
            <a:r>
              <a:rPr lang="el-GR" sz="2300" b="1" dirty="0" smtClean="0">
                <a:solidFill>
                  <a:srgbClr val="006838"/>
                </a:solidFill>
              </a:rPr>
              <a:t>83% </a:t>
            </a:r>
            <a:r>
              <a:rPr lang="el-GR" sz="2300" dirty="0" smtClean="0"/>
              <a:t>σε σχέση με το 2004 - </a:t>
            </a:r>
            <a:r>
              <a:rPr lang="en-US" sz="2300" b="1" smtClean="0">
                <a:solidFill>
                  <a:srgbClr val="006838"/>
                </a:solidFill>
              </a:rPr>
              <a:t>48</a:t>
            </a:r>
            <a:r>
              <a:rPr lang="el-GR" sz="2300" b="1" smtClean="0">
                <a:solidFill>
                  <a:srgbClr val="006838"/>
                </a:solidFill>
              </a:rPr>
              <a:t>%</a:t>
            </a:r>
            <a:r>
              <a:rPr lang="el-GR" sz="2300" smtClean="0"/>
              <a:t> </a:t>
            </a:r>
            <a:r>
              <a:rPr lang="el-GR" sz="2300" dirty="0" smtClean="0"/>
              <a:t>σε σχέση με το 2019</a:t>
            </a:r>
            <a:endParaRPr lang="en-US" sz="2300" dirty="0" smtClean="0"/>
          </a:p>
        </p:txBody>
      </p:sp>
    </p:spTree>
    <p:extLst>
      <p:ext uri="{BB962C8B-B14F-4D97-AF65-F5344CB8AC3E}">
        <p14:creationId xmlns:p14="http://schemas.microsoft.com/office/powerpoint/2010/main" val="805643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304800"/>
            <a:ext cx="7391400" cy="6096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l-GR" dirty="0" smtClean="0"/>
              <a:t>Η Ευρωπαϊκή Πράσινη Συμφωνία</a:t>
            </a:r>
            <a:endParaRPr lang="en-US" sz="2400" dirty="0"/>
          </a:p>
        </p:txBody>
      </p:sp>
      <p:grpSp>
        <p:nvGrpSpPr>
          <p:cNvPr id="6" name="Group 5"/>
          <p:cNvGrpSpPr/>
          <p:nvPr/>
        </p:nvGrpSpPr>
        <p:grpSpPr>
          <a:xfrm>
            <a:off x="4319546" y="1219200"/>
            <a:ext cx="4602480" cy="5532120"/>
            <a:chOff x="4319546" y="1219200"/>
            <a:chExt cx="4602480" cy="5532120"/>
          </a:xfrm>
        </p:grpSpPr>
        <p:pic>
          <p:nvPicPr>
            <p:cNvPr id="3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9546" y="1219200"/>
              <a:ext cx="4602480" cy="4754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Content Placeholder 3"/>
            <p:cNvSpPr txBox="1">
              <a:spLocks/>
            </p:cNvSpPr>
            <p:nvPr/>
          </p:nvSpPr>
          <p:spPr>
            <a:xfrm>
              <a:off x="6620786" y="5867400"/>
              <a:ext cx="2101463" cy="883920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Clr>
                  <a:srgbClr val="006838"/>
                </a:buClr>
                <a:buFont typeface="Wingdings" panose="05000000000000000000" pitchFamily="2" charset="2"/>
                <a:buChar char="§"/>
                <a:defRPr lang="en-US" sz="3200" kern="120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Clr>
                  <a:srgbClr val="8DC63F"/>
                </a:buClr>
                <a:buFont typeface="Wingdings" panose="05000000000000000000" pitchFamily="2" charset="2"/>
                <a:buChar char="§"/>
                <a:defRPr lang="en-US" sz="2000" kern="120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+mn-cs"/>
                </a:defRPr>
              </a:lvl2pPr>
              <a:lvl3pPr marL="1257300" indent="-342900" algn="l" defTabSz="914400" rtl="0" eaLnBrk="1" latinLnBrk="0" hangingPunct="1">
                <a:spcBef>
                  <a:spcPct val="20000"/>
                </a:spcBef>
                <a:buClr>
                  <a:srgbClr val="A5D268"/>
                </a:buClr>
                <a:buFont typeface="Wingdings" panose="05000000000000000000" pitchFamily="2" charset="2"/>
                <a:buChar char="§"/>
                <a:defRPr lang="en-US" sz="1800" kern="120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+mn-cs"/>
                </a:defRPr>
              </a:lvl3pPr>
              <a:lvl4pPr marL="1257300" indent="-342900" algn="l" defTabSz="914400" rtl="0" eaLnBrk="1" latinLnBrk="0" hangingPunct="1">
                <a:spcBef>
                  <a:spcPct val="20000"/>
                </a:spcBef>
                <a:buClr>
                  <a:schemeClr val="accent3">
                    <a:lumMod val="40000"/>
                    <a:lumOff val="60000"/>
                  </a:schemeClr>
                </a:buClr>
                <a:buFont typeface="Wingdings" panose="05000000000000000000" pitchFamily="2" charset="2"/>
                <a:buChar char="§"/>
                <a:defRPr sz="2000" kern="120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+mn-cs"/>
                </a:defRPr>
              </a:lvl4pPr>
              <a:lvl5pPr marL="1712913" indent="-288925" algn="l" defTabSz="914400" rtl="0" eaLnBrk="1" latinLnBrk="0" hangingPunct="1">
                <a:spcBef>
                  <a:spcPct val="20000"/>
                </a:spcBef>
                <a:buClr>
                  <a:schemeClr val="accent3">
                    <a:lumMod val="60000"/>
                    <a:lumOff val="40000"/>
                  </a:schemeClr>
                </a:buClr>
                <a:buFont typeface="Wingdings" panose="05000000000000000000" pitchFamily="2" charset="2"/>
                <a:buChar char="§"/>
                <a:tabLst>
                  <a:tab pos="1712913" algn="l"/>
                </a:tabLst>
                <a:defRPr lang="en-US" sz="1600" kern="1200" dirty="0" smtClean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ts val="0"/>
                </a:spcBef>
              </a:pPr>
              <a:r>
                <a:rPr lang="el-GR" sz="1800" dirty="0" smtClean="0"/>
                <a:t>40 €/</a:t>
              </a:r>
              <a:r>
                <a:rPr lang="en-US" sz="1800" dirty="0" smtClean="0"/>
                <a:t>t </a:t>
              </a:r>
              <a:r>
                <a:rPr lang="el-GR" sz="1800" dirty="0" smtClean="0"/>
                <a:t>τ</a:t>
              </a:r>
              <a:r>
                <a:rPr lang="en-US" sz="1800" dirty="0" smtClean="0"/>
                <a:t>o 2023</a:t>
              </a:r>
              <a:r>
                <a:rPr lang="el-GR" sz="1800" dirty="0" smtClean="0"/>
                <a:t>  </a:t>
              </a:r>
            </a:p>
            <a:p>
              <a:pPr>
                <a:spcBef>
                  <a:spcPts val="0"/>
                </a:spcBef>
              </a:pPr>
              <a:r>
                <a:rPr lang="en-US" sz="1800" dirty="0" smtClean="0"/>
                <a:t>5</a:t>
              </a:r>
              <a:r>
                <a:rPr lang="el-GR" sz="1800" dirty="0" smtClean="0"/>
                <a:t>5 </a:t>
              </a:r>
              <a:r>
                <a:rPr lang="el-GR" sz="1800" dirty="0"/>
                <a:t>€/</a:t>
              </a:r>
              <a:r>
                <a:rPr lang="en-US" sz="1800" dirty="0" smtClean="0"/>
                <a:t>t</a:t>
              </a:r>
              <a:r>
                <a:rPr lang="el-GR" sz="1800" dirty="0" smtClean="0"/>
                <a:t> το 2027 </a:t>
              </a:r>
            </a:p>
            <a:p>
              <a:pPr>
                <a:spcBef>
                  <a:spcPts val="0"/>
                </a:spcBef>
              </a:pPr>
              <a:r>
                <a:rPr lang="el-GR" sz="1800" dirty="0" smtClean="0"/>
                <a:t>78 </a:t>
              </a:r>
              <a:r>
                <a:rPr lang="el-GR" sz="1800" dirty="0"/>
                <a:t>€/</a:t>
              </a:r>
              <a:r>
                <a:rPr lang="en-US" sz="1800" dirty="0" smtClean="0"/>
                <a:t>t</a:t>
              </a:r>
              <a:r>
                <a:rPr lang="el-GR" sz="1800" dirty="0" smtClean="0"/>
                <a:t> το 2030</a:t>
              </a:r>
            </a:p>
          </p:txBody>
        </p:sp>
      </p:grpSp>
      <p:sp>
        <p:nvSpPr>
          <p:cNvPr id="5" name="Content Placeholder 3"/>
          <p:cNvSpPr txBox="1">
            <a:spLocks/>
          </p:cNvSpPr>
          <p:nvPr/>
        </p:nvSpPr>
        <p:spPr>
          <a:xfrm>
            <a:off x="5963" y="1378226"/>
            <a:ext cx="4519322" cy="43367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006838"/>
              </a:buClr>
              <a:buFont typeface="Wingdings" panose="05000000000000000000" pitchFamily="2" charset="2"/>
              <a:buChar char="§"/>
              <a:defRPr lang="en-US" sz="3200" kern="120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8DC63F"/>
              </a:buClr>
              <a:buFont typeface="Wingdings" panose="05000000000000000000" pitchFamily="2" charset="2"/>
              <a:buChar char="§"/>
              <a:defRPr lang="en-US" sz="2000" kern="120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lvl2pPr>
            <a:lvl3pPr marL="1257300" indent="-342900" algn="l" defTabSz="914400" rtl="0" eaLnBrk="1" latinLnBrk="0" hangingPunct="1">
              <a:spcBef>
                <a:spcPct val="20000"/>
              </a:spcBef>
              <a:buClr>
                <a:srgbClr val="A5D268"/>
              </a:buClr>
              <a:buFont typeface="Wingdings" panose="05000000000000000000" pitchFamily="2" charset="2"/>
              <a:buChar char="§"/>
              <a:defRPr lang="en-US" sz="1800" kern="120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lvl3pPr>
            <a:lvl4pPr marL="1257300" indent="-342900" algn="l" defTabSz="914400" rtl="0" eaLnBrk="1" latinLnBrk="0" hangingPunct="1">
              <a:spcBef>
                <a:spcPct val="20000"/>
              </a:spcBef>
              <a:buClr>
                <a:schemeClr val="accent3">
                  <a:lumMod val="40000"/>
                  <a:lumOff val="60000"/>
                </a:schemeClr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lvl4pPr>
            <a:lvl5pPr marL="1712913" indent="-288925" algn="l" defTabSz="914400" rtl="0" eaLnBrk="1" latinLnBrk="0" hangingPunct="1">
              <a:spcBef>
                <a:spcPct val="20000"/>
              </a:spcBef>
              <a:buClr>
                <a:schemeClr val="accent3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  <a:tabLst>
                <a:tab pos="1712913" algn="l"/>
              </a:tabLst>
              <a:defRPr lang="en-US" sz="1600" kern="12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</a:pPr>
            <a:r>
              <a:rPr lang="el-GR" sz="2800" dirty="0" smtClean="0"/>
              <a:t>Κλιματική ουδετερότητα ως το 2050</a:t>
            </a:r>
          </a:p>
          <a:p>
            <a:pPr>
              <a:spcBef>
                <a:spcPts val="1800"/>
              </a:spcBef>
            </a:pPr>
            <a:r>
              <a:rPr lang="el-GR" sz="2800" dirty="0" smtClean="0"/>
              <a:t>Κλιματικός νόμος και άλλες νομοθετικές αλλαγές</a:t>
            </a:r>
          </a:p>
          <a:p>
            <a:pPr>
              <a:spcBef>
                <a:spcPts val="1800"/>
              </a:spcBef>
            </a:pPr>
            <a:r>
              <a:rPr lang="el-GR" sz="2800" dirty="0" smtClean="0"/>
              <a:t>Μείωση 55% των εκπομπών ΑΘ ως το 2030 σε σχέση με το 1990</a:t>
            </a:r>
          </a:p>
        </p:txBody>
      </p:sp>
    </p:spTree>
    <p:extLst>
      <p:ext uri="{BB962C8B-B14F-4D97-AF65-F5344CB8AC3E}">
        <p14:creationId xmlns:p14="http://schemas.microsoft.com/office/powerpoint/2010/main" val="3556063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304800"/>
            <a:ext cx="7391400" cy="6096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l-GR" dirty="0" smtClean="0"/>
              <a:t>Η πρόκληση της Μετάβασης</a:t>
            </a:r>
            <a:endParaRPr lang="en-US" sz="2400" dirty="0"/>
          </a:p>
        </p:txBody>
      </p:sp>
      <p:pic>
        <p:nvPicPr>
          <p:cNvPr id="5" name="Picture 4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1" y="4466516"/>
            <a:ext cx="8886444" cy="2301240"/>
          </a:xfrm>
          <a:prstGeom prst="rect">
            <a:avLst/>
          </a:prstGeom>
        </p:spPr>
      </p:pic>
      <p:pic>
        <p:nvPicPr>
          <p:cNvPr id="6" name="Picture 5" descr="Dscn820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20" y="1259579"/>
            <a:ext cx="4668957" cy="3149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1810" y="1259579"/>
            <a:ext cx="4194048" cy="3145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601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304800"/>
            <a:ext cx="7391400" cy="6096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dirty="0" smtClean="0"/>
              <a:t>H </a:t>
            </a:r>
            <a:r>
              <a:rPr lang="el-GR" dirty="0" smtClean="0"/>
              <a:t>πρόκληση της Μετάβασης</a:t>
            </a:r>
            <a:endParaRPr lang="en-US" sz="2400" dirty="0"/>
          </a:p>
        </p:txBody>
      </p:sp>
      <p:sp>
        <p:nvSpPr>
          <p:cNvPr id="4" name="Content Placeholder 3"/>
          <p:cNvSpPr txBox="1">
            <a:spLocks/>
          </p:cNvSpPr>
          <p:nvPr/>
        </p:nvSpPr>
        <p:spPr>
          <a:xfrm>
            <a:off x="35781" y="6248400"/>
            <a:ext cx="8915400" cy="533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006838"/>
              </a:buClr>
              <a:buFont typeface="Wingdings" panose="05000000000000000000" pitchFamily="2" charset="2"/>
              <a:buChar char="§"/>
              <a:defRPr lang="en-US" sz="3200" kern="120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8DC63F"/>
              </a:buClr>
              <a:buFont typeface="Wingdings" panose="05000000000000000000" pitchFamily="2" charset="2"/>
              <a:buChar char="§"/>
              <a:defRPr lang="en-US" sz="2000" kern="120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lvl2pPr>
            <a:lvl3pPr marL="1257300" indent="-342900" algn="l" defTabSz="914400" rtl="0" eaLnBrk="1" latinLnBrk="0" hangingPunct="1">
              <a:spcBef>
                <a:spcPct val="20000"/>
              </a:spcBef>
              <a:buClr>
                <a:srgbClr val="A5D268"/>
              </a:buClr>
              <a:buFont typeface="Wingdings" panose="05000000000000000000" pitchFamily="2" charset="2"/>
              <a:buChar char="§"/>
              <a:defRPr lang="en-US" sz="1800" kern="120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lvl3pPr>
            <a:lvl4pPr marL="1257300" indent="-342900" algn="l" defTabSz="914400" rtl="0" eaLnBrk="1" latinLnBrk="0" hangingPunct="1">
              <a:spcBef>
                <a:spcPct val="20000"/>
              </a:spcBef>
              <a:buClr>
                <a:schemeClr val="accent3">
                  <a:lumMod val="40000"/>
                  <a:lumOff val="60000"/>
                </a:schemeClr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lvl4pPr>
            <a:lvl5pPr marL="1712913" indent="-288925" algn="l" defTabSz="914400" rtl="0" eaLnBrk="1" latinLnBrk="0" hangingPunct="1">
              <a:spcBef>
                <a:spcPct val="20000"/>
              </a:spcBef>
              <a:buClr>
                <a:schemeClr val="accent3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  <a:tabLst>
                <a:tab pos="1712913" algn="l"/>
              </a:tabLst>
              <a:defRPr lang="en-US" sz="1600" kern="12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2300" dirty="0" smtClean="0"/>
              <a:t>Συντριπτική εξάρτηση των τοπικών οικονομιών από τον λιγνίτη</a:t>
            </a:r>
            <a:endParaRPr lang="en-US" sz="2300" dirty="0" smtClean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219200"/>
            <a:ext cx="6052185" cy="471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3121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/>
        </a:defPPr>
      </a:lstStyle>
    </a:tx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15440</TotalTime>
  <Words>626</Words>
  <Application>Microsoft Office PowerPoint</Application>
  <PresentationFormat>On-screen Show (4:3)</PresentationFormat>
  <Paragraphs>113</Paragraphs>
  <Slides>18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Tahoma</vt:lpstr>
      <vt:lpstr>Calibri</vt:lpstr>
      <vt:lpstr>Cambria</vt:lpstr>
      <vt:lpstr>Wingdings</vt:lpstr>
      <vt:lpstr>Office Theme</vt:lpstr>
      <vt:lpstr>Custom Design</vt:lpstr>
      <vt:lpstr>Δίκαιη Μετάβαση στη μεταλιγνιτική εποχή:  Από το γκρίζο στο πράσινο</vt:lpstr>
      <vt:lpstr>Κλιματική Κρίση</vt:lpstr>
      <vt:lpstr>Συμφωνία του Παρισιού</vt:lpstr>
      <vt:lpstr>Αλλαγές στην Ευρωπαϊκή Νομοθεσία</vt:lpstr>
      <vt:lpstr>Ο λιγνίτης σήμερα – ΕΕ-27</vt:lpstr>
      <vt:lpstr>Ο λιγνίτης σήμερα - Ελλάδα</vt:lpstr>
      <vt:lpstr>Η Ευρωπαϊκή Πράσινη Συμφωνία</vt:lpstr>
      <vt:lpstr>Η πρόκληση της Μετάβασης</vt:lpstr>
      <vt:lpstr>H πρόκληση της Μετάβασης</vt:lpstr>
      <vt:lpstr>H πρόκληση της Μετάβασης</vt:lpstr>
      <vt:lpstr>Η Ευρώπη για τη Δίκαιη Μετάβαση</vt:lpstr>
      <vt:lpstr>Ευρωπαϊκός Μηχανισμός  Δίκαιης Μετάβασης (2020)</vt:lpstr>
      <vt:lpstr>Σχέδιο Δίκαιης Αναπτυξιακής Μετάβασης (ΣΔΑΜ – Master Plan) </vt:lpstr>
      <vt:lpstr>Προβλήματα</vt:lpstr>
      <vt:lpstr>Προϋποθέσεις επιτυχίας</vt:lpstr>
      <vt:lpstr>Ο ρόλος των ΜΚΟ</vt:lpstr>
      <vt:lpstr>Ο ρόλος των ΜΚΟ</vt:lpstr>
      <vt:lpstr>Ευχαριστώ!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Ioli</dc:creator>
  <cp:lastModifiedBy>Nikos Mantzaris</cp:lastModifiedBy>
  <cp:revision>510</cp:revision>
  <dcterms:created xsi:type="dcterms:W3CDTF">2018-12-28T15:19:44Z</dcterms:created>
  <dcterms:modified xsi:type="dcterms:W3CDTF">2021-01-26T11:58:06Z</dcterms:modified>
</cp:coreProperties>
</file>